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404" r:id="rId2"/>
    <p:sldId id="405" r:id="rId3"/>
    <p:sldId id="415" r:id="rId4"/>
    <p:sldId id="407" r:id="rId5"/>
    <p:sldId id="406" r:id="rId6"/>
    <p:sldId id="408" r:id="rId7"/>
    <p:sldId id="409" r:id="rId8"/>
    <p:sldId id="412" r:id="rId9"/>
    <p:sldId id="411" r:id="rId10"/>
    <p:sldId id="413" r:id="rId11"/>
    <p:sldId id="414" r:id="rId12"/>
    <p:sldId id="393" r:id="rId13"/>
  </p:sldIdLst>
  <p:sldSz cx="9144000" cy="6858000" type="screen4x3"/>
  <p:notesSz cx="7099300" cy="10234613"/>
  <p:defaultTextStyle>
    <a:defPPr>
      <a:defRPr lang="ja-JP"/>
    </a:defPPr>
    <a:lvl1pPr algn="l" rtl="0" eaLnBrk="0" fontAlgn="base" hangingPunct="0">
      <a:spcBef>
        <a:spcPct val="0"/>
      </a:spcBef>
      <a:spcAft>
        <a:spcPct val="0"/>
      </a:spcAft>
      <a:defRPr kumimoji="1" sz="1200" b="1" kern="1200">
        <a:solidFill>
          <a:schemeClr val="accent2"/>
        </a:solidFill>
        <a:latin typeface="ＨＧｺﾞｼｯｸE-PRO" pitchFamily="50" charset="-128"/>
        <a:ea typeface="ＨＧｺﾞｼｯｸE-PRO" pitchFamily="50" charset="-128"/>
        <a:cs typeface="+mn-cs"/>
      </a:defRPr>
    </a:lvl1pPr>
    <a:lvl2pPr marL="457200" algn="l" rtl="0" eaLnBrk="0" fontAlgn="base" hangingPunct="0">
      <a:spcBef>
        <a:spcPct val="0"/>
      </a:spcBef>
      <a:spcAft>
        <a:spcPct val="0"/>
      </a:spcAft>
      <a:defRPr kumimoji="1" sz="1200" b="1" kern="1200">
        <a:solidFill>
          <a:schemeClr val="accent2"/>
        </a:solidFill>
        <a:latin typeface="ＨＧｺﾞｼｯｸE-PRO" pitchFamily="50" charset="-128"/>
        <a:ea typeface="ＨＧｺﾞｼｯｸE-PRO" pitchFamily="50" charset="-128"/>
        <a:cs typeface="+mn-cs"/>
      </a:defRPr>
    </a:lvl2pPr>
    <a:lvl3pPr marL="914400" algn="l" rtl="0" eaLnBrk="0" fontAlgn="base" hangingPunct="0">
      <a:spcBef>
        <a:spcPct val="0"/>
      </a:spcBef>
      <a:spcAft>
        <a:spcPct val="0"/>
      </a:spcAft>
      <a:defRPr kumimoji="1" sz="1200" b="1" kern="1200">
        <a:solidFill>
          <a:schemeClr val="accent2"/>
        </a:solidFill>
        <a:latin typeface="ＨＧｺﾞｼｯｸE-PRO" pitchFamily="50" charset="-128"/>
        <a:ea typeface="ＨＧｺﾞｼｯｸE-PRO" pitchFamily="50" charset="-128"/>
        <a:cs typeface="+mn-cs"/>
      </a:defRPr>
    </a:lvl3pPr>
    <a:lvl4pPr marL="1371600" algn="l" rtl="0" eaLnBrk="0" fontAlgn="base" hangingPunct="0">
      <a:spcBef>
        <a:spcPct val="0"/>
      </a:spcBef>
      <a:spcAft>
        <a:spcPct val="0"/>
      </a:spcAft>
      <a:defRPr kumimoji="1" sz="1200" b="1" kern="1200">
        <a:solidFill>
          <a:schemeClr val="accent2"/>
        </a:solidFill>
        <a:latin typeface="ＨＧｺﾞｼｯｸE-PRO" pitchFamily="50" charset="-128"/>
        <a:ea typeface="ＨＧｺﾞｼｯｸE-PRO" pitchFamily="50" charset="-128"/>
        <a:cs typeface="+mn-cs"/>
      </a:defRPr>
    </a:lvl4pPr>
    <a:lvl5pPr marL="1828800" algn="l" rtl="0" eaLnBrk="0" fontAlgn="base" hangingPunct="0">
      <a:spcBef>
        <a:spcPct val="0"/>
      </a:spcBef>
      <a:spcAft>
        <a:spcPct val="0"/>
      </a:spcAft>
      <a:defRPr kumimoji="1" sz="1200" b="1" kern="1200">
        <a:solidFill>
          <a:schemeClr val="accent2"/>
        </a:solidFill>
        <a:latin typeface="ＨＧｺﾞｼｯｸE-PRO" pitchFamily="50" charset="-128"/>
        <a:ea typeface="ＨＧｺﾞｼｯｸE-PRO" pitchFamily="50" charset="-128"/>
        <a:cs typeface="+mn-cs"/>
      </a:defRPr>
    </a:lvl5pPr>
    <a:lvl6pPr marL="2286000" algn="l" defTabSz="914400" rtl="0" eaLnBrk="1" latinLnBrk="0" hangingPunct="1">
      <a:defRPr kumimoji="1" sz="1200" b="1" kern="1200">
        <a:solidFill>
          <a:schemeClr val="accent2"/>
        </a:solidFill>
        <a:latin typeface="ＨＧｺﾞｼｯｸE-PRO" pitchFamily="50" charset="-128"/>
        <a:ea typeface="ＨＧｺﾞｼｯｸE-PRO" pitchFamily="50" charset="-128"/>
        <a:cs typeface="+mn-cs"/>
      </a:defRPr>
    </a:lvl6pPr>
    <a:lvl7pPr marL="2743200" algn="l" defTabSz="914400" rtl="0" eaLnBrk="1" latinLnBrk="0" hangingPunct="1">
      <a:defRPr kumimoji="1" sz="1200" b="1" kern="1200">
        <a:solidFill>
          <a:schemeClr val="accent2"/>
        </a:solidFill>
        <a:latin typeface="ＨＧｺﾞｼｯｸE-PRO" pitchFamily="50" charset="-128"/>
        <a:ea typeface="ＨＧｺﾞｼｯｸE-PRO" pitchFamily="50" charset="-128"/>
        <a:cs typeface="+mn-cs"/>
      </a:defRPr>
    </a:lvl7pPr>
    <a:lvl8pPr marL="3200400" algn="l" defTabSz="914400" rtl="0" eaLnBrk="1" latinLnBrk="0" hangingPunct="1">
      <a:defRPr kumimoji="1" sz="1200" b="1" kern="1200">
        <a:solidFill>
          <a:schemeClr val="accent2"/>
        </a:solidFill>
        <a:latin typeface="ＨＧｺﾞｼｯｸE-PRO" pitchFamily="50" charset="-128"/>
        <a:ea typeface="ＨＧｺﾞｼｯｸE-PRO" pitchFamily="50" charset="-128"/>
        <a:cs typeface="+mn-cs"/>
      </a:defRPr>
    </a:lvl8pPr>
    <a:lvl9pPr marL="3657600" algn="l" defTabSz="914400" rtl="0" eaLnBrk="1" latinLnBrk="0" hangingPunct="1">
      <a:defRPr kumimoji="1" sz="1200" b="1" kern="1200">
        <a:solidFill>
          <a:schemeClr val="accent2"/>
        </a:solidFill>
        <a:latin typeface="ＨＧｺﾞｼｯｸE-PRO" pitchFamily="50" charset="-128"/>
        <a:ea typeface="ＨＧｺﾞｼｯｸE-PRO"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 阳"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7EC3"/>
    <a:srgbClr val="CCFF33"/>
    <a:srgbClr val="CCFFFF"/>
    <a:srgbClr val="66FF33"/>
    <a:srgbClr val="FFFF00"/>
    <a:srgbClr val="FFFFFF"/>
    <a:srgbClr val="99FF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39" autoAdjust="0"/>
    <p:restoredTop sz="90929"/>
  </p:normalViewPr>
  <p:slideViewPr>
    <p:cSldViewPr>
      <p:cViewPr varScale="1">
        <p:scale>
          <a:sx n="86" d="100"/>
          <a:sy n="86" d="100"/>
        </p:scale>
        <p:origin x="1229"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050">
            <a:extLst>
              <a:ext uri="{FF2B5EF4-FFF2-40B4-BE49-F238E27FC236}">
                <a16:creationId xmlns:a16="http://schemas.microsoft.com/office/drawing/2014/main" id="{741FF4B3-EE53-43A6-9D5C-6D981E53C769}"/>
              </a:ext>
            </a:extLst>
          </p:cNvPr>
          <p:cNvSpPr>
            <a:spLocks noGrp="1" noChangeArrowheads="1"/>
          </p:cNvSpPr>
          <p:nvPr>
            <p:ph type="hdr" sz="quarter"/>
          </p:nvPr>
        </p:nvSpPr>
        <p:spPr bwMode="auto">
          <a:xfrm>
            <a:off x="0" y="0"/>
            <a:ext cx="3051175" cy="474663"/>
          </a:xfrm>
          <a:prstGeom prst="rect">
            <a:avLst/>
          </a:prstGeom>
          <a:noFill/>
          <a:ln>
            <a:noFill/>
          </a:ln>
          <a:effectLst/>
        </p:spPr>
        <p:txBody>
          <a:bodyPr vert="horz" wrap="square" lIns="95437" tIns="47719" rIns="95437" bIns="47719" numCol="1" anchor="t" anchorCtr="0" compatLnSpc="1">
            <a:prstTxWarp prst="textNoShape">
              <a:avLst/>
            </a:prstTxWarp>
          </a:bodyPr>
          <a:lstStyle>
            <a:lvl1pPr defTabSz="954088" eaLnBrk="1" hangingPunct="1">
              <a:spcBef>
                <a:spcPct val="0"/>
              </a:spcBef>
              <a:defRPr sz="1300" b="0">
                <a:solidFill>
                  <a:schemeClr val="tx1"/>
                </a:solidFill>
                <a:latin typeface="Times New Roman" panose="02020603050405020304" pitchFamily="18" charset="0"/>
                <a:ea typeface="ＭＳ Ｐゴシック" panose="020B0600070205080204" pitchFamily="34" charset="-128"/>
              </a:defRPr>
            </a:lvl1pPr>
          </a:lstStyle>
          <a:p>
            <a:pPr>
              <a:defRPr/>
            </a:pPr>
            <a:endParaRPr lang="en-US" altLang="ja-JP"/>
          </a:p>
        </p:txBody>
      </p:sp>
      <p:sp>
        <p:nvSpPr>
          <p:cNvPr id="34819" name="Rectangle 2051">
            <a:extLst>
              <a:ext uri="{FF2B5EF4-FFF2-40B4-BE49-F238E27FC236}">
                <a16:creationId xmlns:a16="http://schemas.microsoft.com/office/drawing/2014/main" id="{FD1BE21D-7889-4327-AC6D-9261781BFC21}"/>
              </a:ext>
            </a:extLst>
          </p:cNvPr>
          <p:cNvSpPr>
            <a:spLocks noGrp="1" noChangeArrowheads="1"/>
          </p:cNvSpPr>
          <p:nvPr>
            <p:ph type="dt" sz="quarter" idx="1"/>
          </p:nvPr>
        </p:nvSpPr>
        <p:spPr bwMode="auto">
          <a:xfrm>
            <a:off x="4016375" y="0"/>
            <a:ext cx="3051175" cy="474663"/>
          </a:xfrm>
          <a:prstGeom prst="rect">
            <a:avLst/>
          </a:prstGeom>
          <a:noFill/>
          <a:ln>
            <a:noFill/>
          </a:ln>
          <a:effectLst/>
        </p:spPr>
        <p:txBody>
          <a:bodyPr vert="horz" wrap="square" lIns="95437" tIns="47719" rIns="95437" bIns="47719" numCol="1" anchor="t" anchorCtr="0" compatLnSpc="1">
            <a:prstTxWarp prst="textNoShape">
              <a:avLst/>
            </a:prstTxWarp>
          </a:bodyPr>
          <a:lstStyle>
            <a:lvl1pPr algn="r" defTabSz="954088" eaLnBrk="1" hangingPunct="1">
              <a:spcBef>
                <a:spcPct val="0"/>
              </a:spcBef>
              <a:defRPr sz="1300" b="0">
                <a:solidFill>
                  <a:schemeClr val="tx1"/>
                </a:solidFill>
                <a:latin typeface="Times New Roman" panose="02020603050405020304" pitchFamily="18" charset="0"/>
                <a:ea typeface="ＭＳ Ｐゴシック" panose="020B0600070205080204" pitchFamily="34" charset="-128"/>
              </a:defRPr>
            </a:lvl1pPr>
          </a:lstStyle>
          <a:p>
            <a:pPr>
              <a:defRPr/>
            </a:pPr>
            <a:endParaRPr lang="en-US" altLang="ja-JP"/>
          </a:p>
        </p:txBody>
      </p:sp>
      <p:sp>
        <p:nvSpPr>
          <p:cNvPr id="34820" name="Rectangle 2052">
            <a:extLst>
              <a:ext uri="{FF2B5EF4-FFF2-40B4-BE49-F238E27FC236}">
                <a16:creationId xmlns:a16="http://schemas.microsoft.com/office/drawing/2014/main" id="{85852EA7-5773-48E2-945C-19E67BEED4D5}"/>
              </a:ext>
            </a:extLst>
          </p:cNvPr>
          <p:cNvSpPr>
            <a:spLocks noGrp="1" noChangeArrowheads="1"/>
          </p:cNvSpPr>
          <p:nvPr>
            <p:ph type="ftr" sz="quarter" idx="2"/>
          </p:nvPr>
        </p:nvSpPr>
        <p:spPr bwMode="auto">
          <a:xfrm>
            <a:off x="0" y="9718675"/>
            <a:ext cx="3051175" cy="554038"/>
          </a:xfrm>
          <a:prstGeom prst="rect">
            <a:avLst/>
          </a:prstGeom>
          <a:noFill/>
          <a:ln>
            <a:noFill/>
          </a:ln>
          <a:effectLst/>
        </p:spPr>
        <p:txBody>
          <a:bodyPr vert="horz" wrap="square" lIns="95437" tIns="47719" rIns="95437" bIns="47719" numCol="1" anchor="b" anchorCtr="0" compatLnSpc="1">
            <a:prstTxWarp prst="textNoShape">
              <a:avLst/>
            </a:prstTxWarp>
          </a:bodyPr>
          <a:lstStyle>
            <a:lvl1pPr defTabSz="954088" eaLnBrk="1" hangingPunct="1">
              <a:spcBef>
                <a:spcPct val="0"/>
              </a:spcBef>
              <a:defRPr sz="1300" b="0">
                <a:solidFill>
                  <a:schemeClr val="tx1"/>
                </a:solidFill>
                <a:latin typeface="Times New Roman" panose="02020603050405020304" pitchFamily="18" charset="0"/>
                <a:ea typeface="ＭＳ Ｐゴシック" panose="020B0600070205080204" pitchFamily="34" charset="-128"/>
              </a:defRPr>
            </a:lvl1pPr>
          </a:lstStyle>
          <a:p>
            <a:pPr>
              <a:defRPr/>
            </a:pPr>
            <a:endParaRPr lang="en-US" altLang="ja-JP"/>
          </a:p>
        </p:txBody>
      </p:sp>
      <p:sp>
        <p:nvSpPr>
          <p:cNvPr id="34821" name="Rectangle 2053">
            <a:extLst>
              <a:ext uri="{FF2B5EF4-FFF2-40B4-BE49-F238E27FC236}">
                <a16:creationId xmlns:a16="http://schemas.microsoft.com/office/drawing/2014/main" id="{FC73B2FE-9864-4E4E-8C03-8051D08DFCFF}"/>
              </a:ext>
            </a:extLst>
          </p:cNvPr>
          <p:cNvSpPr>
            <a:spLocks noGrp="1" noChangeArrowheads="1"/>
          </p:cNvSpPr>
          <p:nvPr>
            <p:ph type="sldNum" sz="quarter" idx="3"/>
          </p:nvPr>
        </p:nvSpPr>
        <p:spPr bwMode="auto">
          <a:xfrm>
            <a:off x="4016375" y="9718675"/>
            <a:ext cx="3051175" cy="554038"/>
          </a:xfrm>
          <a:prstGeom prst="rect">
            <a:avLst/>
          </a:prstGeom>
          <a:noFill/>
          <a:ln>
            <a:noFill/>
          </a:ln>
          <a:effectLst/>
        </p:spPr>
        <p:txBody>
          <a:bodyPr vert="horz" wrap="square" lIns="95437" tIns="47719" rIns="95437" bIns="47719" numCol="1" anchor="b" anchorCtr="0" compatLnSpc="1">
            <a:prstTxWarp prst="textNoShape">
              <a:avLst/>
            </a:prstTxWarp>
          </a:bodyPr>
          <a:lstStyle>
            <a:lvl1pPr algn="r" defTabSz="954088" eaLnBrk="1" hangingPunct="1">
              <a:spcBef>
                <a:spcPct val="0"/>
              </a:spcBef>
              <a:defRPr sz="1300" b="0">
                <a:solidFill>
                  <a:schemeClr val="tx1"/>
                </a:solidFill>
                <a:latin typeface="Times New Roman" panose="02020603050405020304" pitchFamily="18" charset="0"/>
                <a:ea typeface="ＭＳ Ｐゴシック" panose="020B0600070205080204" pitchFamily="34" charset="-128"/>
              </a:defRPr>
            </a:lvl1pPr>
          </a:lstStyle>
          <a:p>
            <a:pPr>
              <a:defRPr/>
            </a:pPr>
            <a:fld id="{55A529AD-F910-426C-9D82-E544DFB6D741}"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C7282A59-F823-47AD-8DD1-8B7492D1E9CA}"/>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eaLnBrk="1" hangingPunct="1">
              <a:spcBef>
                <a:spcPct val="50000"/>
              </a:spcBef>
              <a:defRPr sz="1200"/>
            </a:lvl1pPr>
          </a:lstStyle>
          <a:p>
            <a:pPr>
              <a:defRPr/>
            </a:pPr>
            <a:endParaRPr lang="zh-CN" altLang="en-US"/>
          </a:p>
        </p:txBody>
      </p:sp>
      <p:sp>
        <p:nvSpPr>
          <p:cNvPr id="3" name="日期占位符 2">
            <a:extLst>
              <a:ext uri="{FF2B5EF4-FFF2-40B4-BE49-F238E27FC236}">
                <a16:creationId xmlns:a16="http://schemas.microsoft.com/office/drawing/2014/main" id="{7BAD067E-8909-4C59-9A1E-C6459FF7EF35}"/>
              </a:ext>
            </a:extLst>
          </p:cNvPr>
          <p:cNvSpPr>
            <a:spLocks noGrp="1"/>
          </p:cNvSpPr>
          <p:nvPr>
            <p:ph type="dt" idx="1"/>
          </p:nvPr>
        </p:nvSpPr>
        <p:spPr>
          <a:xfrm>
            <a:off x="4021138" y="0"/>
            <a:ext cx="3076575" cy="512763"/>
          </a:xfrm>
          <a:prstGeom prst="rect">
            <a:avLst/>
          </a:prstGeom>
        </p:spPr>
        <p:txBody>
          <a:bodyPr vert="horz" lIns="91440" tIns="45720" rIns="91440" bIns="45720" rtlCol="0"/>
          <a:lstStyle>
            <a:lvl1pPr algn="r" eaLnBrk="1" hangingPunct="1">
              <a:spcBef>
                <a:spcPct val="50000"/>
              </a:spcBef>
              <a:defRPr sz="1200"/>
            </a:lvl1pPr>
          </a:lstStyle>
          <a:p>
            <a:pPr>
              <a:defRPr/>
            </a:pPr>
            <a:fld id="{9C4990FA-C518-4DFF-8AF6-9A1C64FF89F1}" type="datetimeFigureOut">
              <a:rPr lang="zh-CN" altLang="en-US"/>
              <a:pPr>
                <a:defRPr/>
              </a:pPr>
              <a:t>2021/1/12</a:t>
            </a:fld>
            <a:endParaRPr lang="zh-CN" altLang="en-US"/>
          </a:p>
        </p:txBody>
      </p:sp>
      <p:sp>
        <p:nvSpPr>
          <p:cNvPr id="4" name="幻灯片图像占位符 3">
            <a:extLst>
              <a:ext uri="{FF2B5EF4-FFF2-40B4-BE49-F238E27FC236}">
                <a16:creationId xmlns:a16="http://schemas.microsoft.com/office/drawing/2014/main" id="{AAC96D77-6DCE-41EE-98C0-DD46AA998EC9}"/>
              </a:ext>
            </a:extLst>
          </p:cNvPr>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D22E2B7C-BB68-4571-90AB-439DDF7613B7}"/>
              </a:ext>
            </a:extLst>
          </p:cNvPr>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a:extLst>
              <a:ext uri="{FF2B5EF4-FFF2-40B4-BE49-F238E27FC236}">
                <a16:creationId xmlns:a16="http://schemas.microsoft.com/office/drawing/2014/main" id="{252F7A93-A631-4B74-B870-C72E82343247}"/>
              </a:ext>
            </a:extLst>
          </p:cNvPr>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eaLnBrk="1" hangingPunct="1">
              <a:spcBef>
                <a:spcPct val="50000"/>
              </a:spcBef>
              <a:defRPr sz="1200"/>
            </a:lvl1pPr>
          </a:lstStyle>
          <a:p>
            <a:pPr>
              <a:defRPr/>
            </a:pPr>
            <a:endParaRPr lang="zh-CN" altLang="en-US"/>
          </a:p>
        </p:txBody>
      </p:sp>
      <p:sp>
        <p:nvSpPr>
          <p:cNvPr id="7" name="灯片编号占位符 6">
            <a:extLst>
              <a:ext uri="{FF2B5EF4-FFF2-40B4-BE49-F238E27FC236}">
                <a16:creationId xmlns:a16="http://schemas.microsoft.com/office/drawing/2014/main" id="{B34E6A89-40AB-4AD3-BB42-62F2250EE62B}"/>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eaLnBrk="1" hangingPunct="1">
              <a:spcBef>
                <a:spcPct val="50000"/>
              </a:spcBef>
              <a:defRPr sz="1200"/>
            </a:lvl1pPr>
          </a:lstStyle>
          <a:p>
            <a:pPr>
              <a:defRPr/>
            </a:pPr>
            <a:fld id="{7DD90A1C-7DF8-4118-8532-81C725C34CC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Yu Gothic" panose="020B0400000000000000"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Yu Gothic" panose="020B0400000000000000"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Yu Gothic" panose="020B0400000000000000"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Yu Gothic" panose="020B0400000000000000"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Yu Gothic" panose="020B0400000000000000"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4">
            <a:extLst>
              <a:ext uri="{FF2B5EF4-FFF2-40B4-BE49-F238E27FC236}">
                <a16:creationId xmlns:a16="http://schemas.microsoft.com/office/drawing/2014/main" id="{DE3FFDDA-6D38-46AC-9365-1EDB8370C52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F62A20E-7A57-4375-8BC5-F80B582AC30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4A47DF4-CC81-4EF2-ACC0-57164141BEFF}"/>
              </a:ext>
            </a:extLst>
          </p:cNvPr>
          <p:cNvSpPr>
            <a:spLocks noGrp="1" noChangeArrowheads="1"/>
          </p:cNvSpPr>
          <p:nvPr>
            <p:ph type="sldNum" sz="quarter" idx="12"/>
          </p:nvPr>
        </p:nvSpPr>
        <p:spPr>
          <a:ln/>
        </p:spPr>
        <p:txBody>
          <a:bodyPr/>
          <a:lstStyle>
            <a:lvl1pPr>
              <a:defRPr/>
            </a:lvl1pPr>
          </a:lstStyle>
          <a:p>
            <a:pPr>
              <a:defRPr/>
            </a:pPr>
            <a:fld id="{1C631849-A294-4457-870F-C1933ADFC949}" type="slidenum">
              <a:rPr lang="en-US" altLang="ja-JP"/>
              <a:pPr>
                <a:defRPr/>
              </a:pPr>
              <a:t>‹#›</a:t>
            </a:fld>
            <a:endParaRPr lang="en-US" altLang="ja-JP"/>
          </a:p>
        </p:txBody>
      </p:sp>
    </p:spTree>
    <p:extLst>
      <p:ext uri="{BB962C8B-B14F-4D97-AF65-F5344CB8AC3E}">
        <p14:creationId xmlns:p14="http://schemas.microsoft.com/office/powerpoint/2010/main" val="3008405983"/>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42367823-B330-4ADE-A734-373CAA1761F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ACC913FC-0743-476B-9576-E78B0FAA7DF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0D7D7D18-C877-4817-94B0-49647D093BEC}"/>
              </a:ext>
            </a:extLst>
          </p:cNvPr>
          <p:cNvSpPr>
            <a:spLocks noGrp="1" noChangeArrowheads="1"/>
          </p:cNvSpPr>
          <p:nvPr>
            <p:ph type="sldNum" sz="quarter" idx="12"/>
          </p:nvPr>
        </p:nvSpPr>
        <p:spPr>
          <a:ln/>
        </p:spPr>
        <p:txBody>
          <a:bodyPr/>
          <a:lstStyle>
            <a:lvl1pPr>
              <a:defRPr/>
            </a:lvl1pPr>
          </a:lstStyle>
          <a:p>
            <a:pPr>
              <a:defRPr/>
            </a:pPr>
            <a:fld id="{D9460D8F-CF48-4E67-89F0-0D1C9E5C709B}" type="slidenum">
              <a:rPr lang="en-US" altLang="ja-JP"/>
              <a:pPr>
                <a:defRPr/>
              </a:pPr>
              <a:t>‹#›</a:t>
            </a:fld>
            <a:endParaRPr lang="en-US" altLang="ja-JP"/>
          </a:p>
        </p:txBody>
      </p:sp>
    </p:spTree>
    <p:extLst>
      <p:ext uri="{BB962C8B-B14F-4D97-AF65-F5344CB8AC3E}">
        <p14:creationId xmlns:p14="http://schemas.microsoft.com/office/powerpoint/2010/main" val="2767119304"/>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E5D45ED3-2D40-479F-B222-AF0F4AEAD21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C3921AB1-393A-4DA3-B50B-06F851C7E19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EBBAEEC-1F3D-4D21-806A-7840F05FFE94}"/>
              </a:ext>
            </a:extLst>
          </p:cNvPr>
          <p:cNvSpPr>
            <a:spLocks noGrp="1" noChangeArrowheads="1"/>
          </p:cNvSpPr>
          <p:nvPr>
            <p:ph type="sldNum" sz="quarter" idx="12"/>
          </p:nvPr>
        </p:nvSpPr>
        <p:spPr>
          <a:ln/>
        </p:spPr>
        <p:txBody>
          <a:bodyPr/>
          <a:lstStyle>
            <a:lvl1pPr>
              <a:defRPr/>
            </a:lvl1pPr>
          </a:lstStyle>
          <a:p>
            <a:pPr>
              <a:defRPr/>
            </a:pPr>
            <a:fld id="{54A93503-91D8-4735-B1DA-6E7993B4E7BE}" type="slidenum">
              <a:rPr lang="en-US" altLang="ja-JP"/>
              <a:pPr>
                <a:defRPr/>
              </a:pPr>
              <a:t>‹#›</a:t>
            </a:fld>
            <a:endParaRPr lang="en-US" altLang="ja-JP"/>
          </a:p>
        </p:txBody>
      </p:sp>
    </p:spTree>
    <p:extLst>
      <p:ext uri="{BB962C8B-B14F-4D97-AF65-F5344CB8AC3E}">
        <p14:creationId xmlns:p14="http://schemas.microsoft.com/office/powerpoint/2010/main" val="403906947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82A17037-D6E9-4794-88EB-AEC5013DEB3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CF15AB88-AE0B-4B36-81B3-6A21F1B0A28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AB5FF44-29EA-490B-B4BE-3587AF6F3171}"/>
              </a:ext>
            </a:extLst>
          </p:cNvPr>
          <p:cNvSpPr>
            <a:spLocks noGrp="1" noChangeArrowheads="1"/>
          </p:cNvSpPr>
          <p:nvPr>
            <p:ph type="sldNum" sz="quarter" idx="12"/>
          </p:nvPr>
        </p:nvSpPr>
        <p:spPr>
          <a:ln/>
        </p:spPr>
        <p:txBody>
          <a:bodyPr/>
          <a:lstStyle>
            <a:lvl1pPr>
              <a:defRPr/>
            </a:lvl1pPr>
          </a:lstStyle>
          <a:p>
            <a:pPr>
              <a:defRPr/>
            </a:pPr>
            <a:fld id="{75D873AF-69A1-4F82-8050-E9E6E3AE3F16}" type="slidenum">
              <a:rPr lang="en-US" altLang="ja-JP"/>
              <a:pPr>
                <a:defRPr/>
              </a:pPr>
              <a:t>‹#›</a:t>
            </a:fld>
            <a:endParaRPr lang="en-US" altLang="ja-JP"/>
          </a:p>
        </p:txBody>
      </p:sp>
    </p:spTree>
    <p:extLst>
      <p:ext uri="{BB962C8B-B14F-4D97-AF65-F5344CB8AC3E}">
        <p14:creationId xmlns:p14="http://schemas.microsoft.com/office/powerpoint/2010/main" val="984765170"/>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a:extLst>
              <a:ext uri="{FF2B5EF4-FFF2-40B4-BE49-F238E27FC236}">
                <a16:creationId xmlns:a16="http://schemas.microsoft.com/office/drawing/2014/main" id="{471E7F41-613C-404A-A639-52C26C58502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C6398599-F383-4B2C-9876-5B7F15D9857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D532892-6526-4AD4-8BC5-A93F543A4325}"/>
              </a:ext>
            </a:extLst>
          </p:cNvPr>
          <p:cNvSpPr>
            <a:spLocks noGrp="1" noChangeArrowheads="1"/>
          </p:cNvSpPr>
          <p:nvPr>
            <p:ph type="sldNum" sz="quarter" idx="12"/>
          </p:nvPr>
        </p:nvSpPr>
        <p:spPr>
          <a:ln/>
        </p:spPr>
        <p:txBody>
          <a:bodyPr/>
          <a:lstStyle>
            <a:lvl1pPr>
              <a:defRPr/>
            </a:lvl1pPr>
          </a:lstStyle>
          <a:p>
            <a:pPr>
              <a:defRPr/>
            </a:pPr>
            <a:fld id="{95A99418-41B5-4B6B-BAED-7A7D59ECD2CA}" type="slidenum">
              <a:rPr lang="en-US" altLang="ja-JP"/>
              <a:pPr>
                <a:defRPr/>
              </a:pPr>
              <a:t>‹#›</a:t>
            </a:fld>
            <a:endParaRPr lang="en-US" altLang="ja-JP"/>
          </a:p>
        </p:txBody>
      </p:sp>
    </p:spTree>
    <p:extLst>
      <p:ext uri="{BB962C8B-B14F-4D97-AF65-F5344CB8AC3E}">
        <p14:creationId xmlns:p14="http://schemas.microsoft.com/office/powerpoint/2010/main" val="419447869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5800" y="1981200"/>
            <a:ext cx="3810000" cy="41148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981200"/>
            <a:ext cx="3810000" cy="41148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4">
            <a:extLst>
              <a:ext uri="{FF2B5EF4-FFF2-40B4-BE49-F238E27FC236}">
                <a16:creationId xmlns:a16="http://schemas.microsoft.com/office/drawing/2014/main" id="{4153AD51-923B-44B8-91A1-55B0331B67A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A5ADFB43-7CE5-4237-9473-F7C0929C30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27B9C65-F649-4D19-BED2-3ECB9352AB7A}"/>
              </a:ext>
            </a:extLst>
          </p:cNvPr>
          <p:cNvSpPr>
            <a:spLocks noGrp="1" noChangeArrowheads="1"/>
          </p:cNvSpPr>
          <p:nvPr>
            <p:ph type="sldNum" sz="quarter" idx="12"/>
          </p:nvPr>
        </p:nvSpPr>
        <p:spPr>
          <a:ln/>
        </p:spPr>
        <p:txBody>
          <a:bodyPr/>
          <a:lstStyle>
            <a:lvl1pPr>
              <a:defRPr/>
            </a:lvl1pPr>
          </a:lstStyle>
          <a:p>
            <a:pPr>
              <a:defRPr/>
            </a:pPr>
            <a:fld id="{12289C2B-1F2B-4006-9060-AC58378FAB11}" type="slidenum">
              <a:rPr lang="en-US" altLang="ja-JP"/>
              <a:pPr>
                <a:defRPr/>
              </a:pPr>
              <a:t>‹#›</a:t>
            </a:fld>
            <a:endParaRPr lang="en-US" altLang="ja-JP"/>
          </a:p>
        </p:txBody>
      </p:sp>
    </p:spTree>
    <p:extLst>
      <p:ext uri="{BB962C8B-B14F-4D97-AF65-F5344CB8AC3E}">
        <p14:creationId xmlns:p14="http://schemas.microsoft.com/office/powerpoint/2010/main" val="1320769146"/>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Rectangle 4">
            <a:extLst>
              <a:ext uri="{FF2B5EF4-FFF2-40B4-BE49-F238E27FC236}">
                <a16:creationId xmlns:a16="http://schemas.microsoft.com/office/drawing/2014/main" id="{A28FDE88-07A3-4554-9386-8CB09E7E27E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DE57BB2E-CABB-4AF6-9F05-4869D57EDAA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E26F5024-D1A9-4B4A-AA24-D75BD5730385}"/>
              </a:ext>
            </a:extLst>
          </p:cNvPr>
          <p:cNvSpPr>
            <a:spLocks noGrp="1" noChangeArrowheads="1"/>
          </p:cNvSpPr>
          <p:nvPr>
            <p:ph type="sldNum" sz="quarter" idx="12"/>
          </p:nvPr>
        </p:nvSpPr>
        <p:spPr>
          <a:ln/>
        </p:spPr>
        <p:txBody>
          <a:bodyPr/>
          <a:lstStyle>
            <a:lvl1pPr>
              <a:defRPr/>
            </a:lvl1pPr>
          </a:lstStyle>
          <a:p>
            <a:pPr>
              <a:defRPr/>
            </a:pPr>
            <a:fld id="{FD4AB928-56DA-4BCF-8372-8AD12057A32E}" type="slidenum">
              <a:rPr lang="en-US" altLang="ja-JP"/>
              <a:pPr>
                <a:defRPr/>
              </a:pPr>
              <a:t>‹#›</a:t>
            </a:fld>
            <a:endParaRPr lang="en-US" altLang="ja-JP"/>
          </a:p>
        </p:txBody>
      </p:sp>
    </p:spTree>
    <p:extLst>
      <p:ext uri="{BB962C8B-B14F-4D97-AF65-F5344CB8AC3E}">
        <p14:creationId xmlns:p14="http://schemas.microsoft.com/office/powerpoint/2010/main" val="1952567609"/>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FA0E14B2-B622-4D51-9F82-EDFE1257E82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009ECEF6-E4FE-443E-94C5-58BBEA14F11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23ED45C9-D89B-429F-87D6-BFB147C2722A}"/>
              </a:ext>
            </a:extLst>
          </p:cNvPr>
          <p:cNvSpPr>
            <a:spLocks noGrp="1" noChangeArrowheads="1"/>
          </p:cNvSpPr>
          <p:nvPr>
            <p:ph type="sldNum" sz="quarter" idx="12"/>
          </p:nvPr>
        </p:nvSpPr>
        <p:spPr>
          <a:ln/>
        </p:spPr>
        <p:txBody>
          <a:bodyPr/>
          <a:lstStyle>
            <a:lvl1pPr>
              <a:defRPr/>
            </a:lvl1pPr>
          </a:lstStyle>
          <a:p>
            <a:pPr>
              <a:defRPr/>
            </a:pPr>
            <a:fld id="{69827268-3F3A-4A4B-8354-5500BCCD6641}" type="slidenum">
              <a:rPr lang="en-US" altLang="ja-JP"/>
              <a:pPr>
                <a:defRPr/>
              </a:pPr>
              <a:t>‹#›</a:t>
            </a:fld>
            <a:endParaRPr lang="en-US" altLang="ja-JP"/>
          </a:p>
        </p:txBody>
      </p:sp>
    </p:spTree>
    <p:extLst>
      <p:ext uri="{BB962C8B-B14F-4D97-AF65-F5344CB8AC3E}">
        <p14:creationId xmlns:p14="http://schemas.microsoft.com/office/powerpoint/2010/main" val="2078265817"/>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07D2926-6A98-49F8-87C5-5B11444477A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34D67C2F-E95A-4226-8574-AFF8B5EA0AE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65B71169-A427-4317-9BFB-15BAEA5EE555}"/>
              </a:ext>
            </a:extLst>
          </p:cNvPr>
          <p:cNvSpPr>
            <a:spLocks noGrp="1" noChangeArrowheads="1"/>
          </p:cNvSpPr>
          <p:nvPr>
            <p:ph type="sldNum" sz="quarter" idx="12"/>
          </p:nvPr>
        </p:nvSpPr>
        <p:spPr>
          <a:ln/>
        </p:spPr>
        <p:txBody>
          <a:bodyPr/>
          <a:lstStyle>
            <a:lvl1pPr>
              <a:defRPr/>
            </a:lvl1pPr>
          </a:lstStyle>
          <a:p>
            <a:pPr>
              <a:defRPr/>
            </a:pPr>
            <a:fld id="{D6E87201-EEA1-4D2B-A479-5954B178B9E3}" type="slidenum">
              <a:rPr lang="en-US" altLang="ja-JP"/>
              <a:pPr>
                <a:defRPr/>
              </a:pPr>
              <a:t>‹#›</a:t>
            </a:fld>
            <a:endParaRPr lang="en-US" altLang="ja-JP"/>
          </a:p>
        </p:txBody>
      </p:sp>
    </p:spTree>
    <p:extLst>
      <p:ext uri="{BB962C8B-B14F-4D97-AF65-F5344CB8AC3E}">
        <p14:creationId xmlns:p14="http://schemas.microsoft.com/office/powerpoint/2010/main" val="175666193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14BE654A-84C3-4ACB-B5D0-EC12D2B59FB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DF680712-7E30-4A6A-8669-B0DDF23B084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240D648D-81CF-46E4-B4F8-E554C3364351}"/>
              </a:ext>
            </a:extLst>
          </p:cNvPr>
          <p:cNvSpPr>
            <a:spLocks noGrp="1" noChangeArrowheads="1"/>
          </p:cNvSpPr>
          <p:nvPr>
            <p:ph type="sldNum" sz="quarter" idx="12"/>
          </p:nvPr>
        </p:nvSpPr>
        <p:spPr>
          <a:ln/>
        </p:spPr>
        <p:txBody>
          <a:bodyPr/>
          <a:lstStyle>
            <a:lvl1pPr>
              <a:defRPr/>
            </a:lvl1pPr>
          </a:lstStyle>
          <a:p>
            <a:pPr>
              <a:defRPr/>
            </a:pPr>
            <a:fld id="{3C785EA6-FF5D-44D9-B7FD-7D857716B7FC}" type="slidenum">
              <a:rPr lang="en-US" altLang="ja-JP"/>
              <a:pPr>
                <a:defRPr/>
              </a:pPr>
              <a:t>‹#›</a:t>
            </a:fld>
            <a:endParaRPr lang="en-US" altLang="ja-JP"/>
          </a:p>
        </p:txBody>
      </p:sp>
    </p:spTree>
    <p:extLst>
      <p:ext uri="{BB962C8B-B14F-4D97-AF65-F5344CB8AC3E}">
        <p14:creationId xmlns:p14="http://schemas.microsoft.com/office/powerpoint/2010/main" val="2140368354"/>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E72211E4-24B6-49BD-B88D-000E0619358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50566734-0024-472E-8CE4-698AE90A19D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0A8C8D1-D4D9-452A-87D9-FA7A47F222D1}"/>
              </a:ext>
            </a:extLst>
          </p:cNvPr>
          <p:cNvSpPr>
            <a:spLocks noGrp="1" noChangeArrowheads="1"/>
          </p:cNvSpPr>
          <p:nvPr>
            <p:ph type="sldNum" sz="quarter" idx="12"/>
          </p:nvPr>
        </p:nvSpPr>
        <p:spPr>
          <a:ln/>
        </p:spPr>
        <p:txBody>
          <a:bodyPr/>
          <a:lstStyle>
            <a:lvl1pPr>
              <a:defRPr/>
            </a:lvl1pPr>
          </a:lstStyle>
          <a:p>
            <a:pPr>
              <a:defRPr/>
            </a:pPr>
            <a:fld id="{890373D9-03D4-44BD-9C4C-8EFA2B9C7467}" type="slidenum">
              <a:rPr lang="en-US" altLang="ja-JP"/>
              <a:pPr>
                <a:defRPr/>
              </a:pPr>
              <a:t>‹#›</a:t>
            </a:fld>
            <a:endParaRPr lang="en-US" altLang="ja-JP"/>
          </a:p>
        </p:txBody>
      </p:sp>
    </p:spTree>
    <p:extLst>
      <p:ext uri="{BB962C8B-B14F-4D97-AF65-F5344CB8AC3E}">
        <p14:creationId xmlns:p14="http://schemas.microsoft.com/office/powerpoint/2010/main" val="247980772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C13EF3F-72BB-4593-9E13-72703CBEFDCA}"/>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Rectangle 3">
            <a:extLst>
              <a:ext uri="{FF2B5EF4-FFF2-40B4-BE49-F238E27FC236}">
                <a16:creationId xmlns:a16="http://schemas.microsoft.com/office/drawing/2014/main" id="{C3546C9F-09AB-40BC-AA96-D3F4FF7BAA6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D304ED63-F4E9-4296-985B-A59015A20B91}"/>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0">
                <a:solidFill>
                  <a:schemeClr val="tx1"/>
                </a:solidFill>
                <a:latin typeface="+mn-lt"/>
                <a:ea typeface="+mn-ea"/>
              </a:defRPr>
            </a:lvl1pPr>
          </a:lstStyle>
          <a:p>
            <a:pPr>
              <a:defRPr/>
            </a:pPr>
            <a:endParaRPr lang="en-US" altLang="ja-JP"/>
          </a:p>
        </p:txBody>
      </p:sp>
      <p:sp>
        <p:nvSpPr>
          <p:cNvPr id="1029" name="Rectangle 5">
            <a:extLst>
              <a:ext uri="{FF2B5EF4-FFF2-40B4-BE49-F238E27FC236}">
                <a16:creationId xmlns:a16="http://schemas.microsoft.com/office/drawing/2014/main" id="{2E6A0E43-B987-4CEC-8B9D-AE03A76B809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0">
                <a:solidFill>
                  <a:schemeClr val="tx1"/>
                </a:solidFill>
                <a:latin typeface="+mn-lt"/>
                <a:ea typeface="+mn-ea"/>
              </a:defRPr>
            </a:lvl1pPr>
          </a:lstStyle>
          <a:p>
            <a:pPr>
              <a:defRPr/>
            </a:pPr>
            <a:endParaRPr lang="en-US" altLang="ja-JP"/>
          </a:p>
        </p:txBody>
      </p:sp>
      <p:sp>
        <p:nvSpPr>
          <p:cNvPr id="1030" name="Rectangle 6">
            <a:extLst>
              <a:ext uri="{FF2B5EF4-FFF2-40B4-BE49-F238E27FC236}">
                <a16:creationId xmlns:a16="http://schemas.microsoft.com/office/drawing/2014/main" id="{E9F8199E-395D-47A6-9460-3AF1E7FA99CA}"/>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0">
                <a:solidFill>
                  <a:schemeClr val="tx1"/>
                </a:solidFill>
                <a:latin typeface="+mn-lt"/>
                <a:ea typeface="+mn-ea"/>
              </a:defRPr>
            </a:lvl1pPr>
          </a:lstStyle>
          <a:p>
            <a:pPr>
              <a:defRPr/>
            </a:pPr>
            <a:fld id="{E6AC7E99-7950-4591-884D-FFA7C8B7A645}"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34" charset="-128"/>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34" charset="-128"/>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34" charset="-128"/>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34" charset="-128"/>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34" charset="-128"/>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34" charset="-128"/>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34" charset="-128"/>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a:extLst>
              <a:ext uri="{FF2B5EF4-FFF2-40B4-BE49-F238E27FC236}">
                <a16:creationId xmlns:a16="http://schemas.microsoft.com/office/drawing/2014/main" id="{1C11131F-A831-42B1-8584-3F9686094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38" y="141288"/>
            <a:ext cx="7337425"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图片 1">
            <a:extLst>
              <a:ext uri="{FF2B5EF4-FFF2-40B4-BE49-F238E27FC236}">
                <a16:creationId xmlns:a16="http://schemas.microsoft.com/office/drawing/2014/main" id="{E89EB262-13CC-4D35-ABB8-03C48B349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1438"/>
            <a:ext cx="1416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4">
            <a:extLst>
              <a:ext uri="{FF2B5EF4-FFF2-40B4-BE49-F238E27FC236}">
                <a16:creationId xmlns:a16="http://schemas.microsoft.com/office/drawing/2014/main" id="{0F31ADCF-CCF6-4313-B557-4D79FD30EF01}"/>
              </a:ext>
            </a:extLst>
          </p:cNvPr>
          <p:cNvSpPr txBox="1">
            <a:spLocks noChangeArrowheads="1"/>
          </p:cNvSpPr>
          <p:nvPr/>
        </p:nvSpPr>
        <p:spPr bwMode="auto">
          <a:xfrm>
            <a:off x="107504" y="474663"/>
            <a:ext cx="66004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ja-JP" altLang="en-US" sz="2800" dirty="0">
                <a:solidFill>
                  <a:schemeClr val="accent1"/>
                </a:solidFill>
                <a:latin typeface="黑体" panose="02010609060101010101" pitchFamily="49" charset="-122"/>
                <a:ea typeface="黑体" panose="02010609060101010101" pitchFamily="49" charset="-122"/>
              </a:rPr>
              <a:t>「</a:t>
            </a:r>
            <a:r>
              <a:rPr lang="zh-CN" altLang="en-US" sz="2800" dirty="0">
                <a:solidFill>
                  <a:schemeClr val="accent1"/>
                </a:solidFill>
                <a:latin typeface="黑体" panose="02010609060101010101" pitchFamily="49" charset="-122"/>
                <a:ea typeface="黑体" panose="02010609060101010101" pitchFamily="49" charset="-122"/>
              </a:rPr>
              <a:t>新产品</a:t>
            </a:r>
            <a:r>
              <a:rPr lang="ja-JP" altLang="en-US" sz="2800" dirty="0">
                <a:solidFill>
                  <a:schemeClr val="accent1"/>
                </a:solidFill>
                <a:latin typeface="黑体" panose="02010609060101010101" pitchFamily="49" charset="-122"/>
                <a:ea typeface="黑体" panose="02010609060101010101" pitchFamily="49" charset="-122"/>
              </a:rPr>
              <a:t>」</a:t>
            </a:r>
            <a:r>
              <a:rPr lang="zh-CN" altLang="en-US" sz="2800" dirty="0">
                <a:solidFill>
                  <a:schemeClr val="accent1"/>
                </a:solidFill>
                <a:latin typeface="黑体" panose="02010609060101010101" pitchFamily="49" charset="-122"/>
                <a:ea typeface="黑体" panose="02010609060101010101" pitchFamily="49" charset="-122"/>
              </a:rPr>
              <a:t>高性能空气净化器 说明资料 </a:t>
            </a:r>
            <a:endParaRPr lang="en-US" altLang="zh-CN" sz="2800" dirty="0">
              <a:solidFill>
                <a:schemeClr val="accent1"/>
              </a:solidFill>
              <a:latin typeface="黑体" panose="02010609060101010101" pitchFamily="49" charset="-122"/>
              <a:ea typeface="黑体" panose="02010609060101010101" pitchFamily="49" charset="-122"/>
            </a:endParaRPr>
          </a:p>
        </p:txBody>
      </p:sp>
      <p:sp>
        <p:nvSpPr>
          <p:cNvPr id="70661" name="文本框 3">
            <a:extLst>
              <a:ext uri="{FF2B5EF4-FFF2-40B4-BE49-F238E27FC236}">
                <a16:creationId xmlns:a16="http://schemas.microsoft.com/office/drawing/2014/main" id="{2A98E382-F972-4DEF-A96E-CC88DA31FD02}"/>
              </a:ext>
            </a:extLst>
          </p:cNvPr>
          <p:cNvSpPr txBox="1">
            <a:spLocks noChangeArrowheads="1"/>
          </p:cNvSpPr>
          <p:nvPr/>
        </p:nvSpPr>
        <p:spPr bwMode="auto">
          <a:xfrm>
            <a:off x="304800" y="1014413"/>
            <a:ext cx="8659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zh-CN" altLang="en-US" sz="1600" dirty="0">
                <a:latin typeface="宋体" panose="02010600030101010101" pitchFamily="2" charset="-122"/>
                <a:ea typeface="宋体" panose="02010600030101010101" pitchFamily="2" charset="-122"/>
              </a:rPr>
              <a:t>在全世界新冠肺炎疫情持续蔓延的背景下，有效解决办公室、工厂、学校、医院等人员密集场所的室内换气及净化课题已迫在眉睫。</a:t>
            </a:r>
            <a:r>
              <a:rPr lang="en-US" altLang="zh-CN" sz="1600" dirty="0">
                <a:latin typeface="宋体" panose="02010600030101010101" pitchFamily="2" charset="-122"/>
                <a:ea typeface="宋体" panose="02010600030101010101" pitchFamily="2" charset="-122"/>
              </a:rPr>
              <a:t>AMANO</a:t>
            </a:r>
            <a:r>
              <a:rPr lang="zh-CN" altLang="en-US" sz="1600" dirty="0">
                <a:latin typeface="宋体" panose="02010600030101010101" pitchFamily="2" charset="-122"/>
                <a:ea typeface="宋体" panose="02010600030101010101" pitchFamily="2" charset="-122"/>
              </a:rPr>
              <a:t>作为工业环境改善产品行业领导者责无旁贷。应用丰富的电除尘技术的基础上，率先研发出搭载抑制病毒功能的高性能空气净化器。</a:t>
            </a:r>
            <a:endParaRPr lang="en-US" altLang="zh-CN" sz="1600" dirty="0">
              <a:latin typeface="宋体" panose="02010600030101010101" pitchFamily="2" charset="-122"/>
              <a:ea typeface="宋体" panose="02010600030101010101" pitchFamily="2" charset="-122"/>
            </a:endParaRPr>
          </a:p>
          <a:p>
            <a:pPr eaLnBrk="1" hangingPunct="1">
              <a:spcBef>
                <a:spcPct val="50000"/>
              </a:spcBef>
              <a:buFontTx/>
              <a:buNone/>
            </a:pPr>
            <a:endParaRPr lang="zh-CN" altLang="en-US" sz="1600" dirty="0">
              <a:latin typeface="宋体" panose="02010600030101010101" pitchFamily="2" charset="-122"/>
              <a:ea typeface="宋体" panose="02010600030101010101" pitchFamily="2" charset="-122"/>
            </a:endParaRPr>
          </a:p>
        </p:txBody>
      </p:sp>
      <p:sp>
        <p:nvSpPr>
          <p:cNvPr id="6" name="正方形/長方形 97">
            <a:extLst>
              <a:ext uri="{FF2B5EF4-FFF2-40B4-BE49-F238E27FC236}">
                <a16:creationId xmlns:a16="http://schemas.microsoft.com/office/drawing/2014/main" id="{86DA1859-704E-45BE-B3C1-44C9BFA64048}"/>
              </a:ext>
            </a:extLst>
          </p:cNvPr>
          <p:cNvSpPr/>
          <p:nvPr/>
        </p:nvSpPr>
        <p:spPr>
          <a:xfrm>
            <a:off x="1125419" y="1844398"/>
            <a:ext cx="7128792" cy="1006793"/>
          </a:xfrm>
          <a:prstGeom prst="rect">
            <a:avLst/>
          </a:prstGeom>
          <a:no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50000"/>
              </a:spcBef>
              <a:defRPr/>
            </a:pPr>
            <a:r>
              <a:rPr lang="en-US" altLang="zh-CN" sz="3600" dirty="0">
                <a:solidFill>
                  <a:srgbClr val="C3EFFF"/>
                </a:solidFill>
                <a:latin typeface="黑体" panose="02010609060101010101" pitchFamily="49" charset="-122"/>
                <a:ea typeface="黑体" panose="02010609060101010101" pitchFamily="49" charset="-122"/>
              </a:rPr>
              <a:t>“</a:t>
            </a:r>
            <a:r>
              <a:rPr lang="zh-CN" altLang="en-US" sz="3600" dirty="0">
                <a:solidFill>
                  <a:srgbClr val="C3EFFF"/>
                </a:solidFill>
                <a:latin typeface="黑体" panose="02010609060101010101" pitchFamily="49" charset="-122"/>
                <a:ea typeface="黑体" panose="02010609060101010101" pitchFamily="49" charset="-122"/>
              </a:rPr>
              <a:t>天之风</a:t>
            </a:r>
            <a:r>
              <a:rPr lang="en-US" altLang="zh-CN" sz="3600" dirty="0">
                <a:solidFill>
                  <a:srgbClr val="C3EFFF"/>
                </a:solidFill>
                <a:latin typeface="黑体" panose="02010609060101010101" pitchFamily="49" charset="-122"/>
                <a:ea typeface="黑体" panose="02010609060101010101" pitchFamily="49" charset="-122"/>
              </a:rPr>
              <a:t>”AC-15 </a:t>
            </a:r>
            <a:r>
              <a:rPr lang="zh-CN" altLang="en-US" sz="3600" dirty="0">
                <a:solidFill>
                  <a:srgbClr val="C3EFFF"/>
                </a:solidFill>
                <a:latin typeface="黑体" panose="02010609060101010101" pitchFamily="49" charset="-122"/>
                <a:ea typeface="黑体" panose="02010609060101010101" pitchFamily="49" charset="-122"/>
              </a:rPr>
              <a:t>气溶胶收集器</a:t>
            </a:r>
            <a:endParaRPr lang="ja-JP" altLang="en-US" sz="3600" i="1" cap="all" dirty="0">
              <a:ln w="0"/>
              <a:solidFill>
                <a:srgbClr val="C3EFFF"/>
              </a:solidFill>
              <a:effectLst>
                <a:reflection blurRad="12700" stA="50000" endPos="50000" dist="5000" dir="5400000" sy="-100000" rotWithShape="0"/>
              </a:effectLst>
            </a:endParaRPr>
          </a:p>
        </p:txBody>
      </p:sp>
      <p:grpSp>
        <p:nvGrpSpPr>
          <p:cNvPr id="5" name="组合 4">
            <a:extLst>
              <a:ext uri="{FF2B5EF4-FFF2-40B4-BE49-F238E27FC236}">
                <a16:creationId xmlns:a16="http://schemas.microsoft.com/office/drawing/2014/main" id="{1C9F924D-6A7E-40F7-96D1-75B04A0B95AF}"/>
              </a:ext>
            </a:extLst>
          </p:cNvPr>
          <p:cNvGrpSpPr>
            <a:grpSpLocks/>
          </p:cNvGrpSpPr>
          <p:nvPr/>
        </p:nvGrpSpPr>
        <p:grpSpPr bwMode="auto">
          <a:xfrm>
            <a:off x="1714500" y="2487613"/>
            <a:ext cx="6088063" cy="4243387"/>
            <a:chOff x="1187624" y="2826674"/>
            <a:chExt cx="4815050" cy="3363342"/>
          </a:xfrm>
        </p:grpSpPr>
        <p:grpSp>
          <p:nvGrpSpPr>
            <p:cNvPr id="12302" name="组合 2">
              <a:extLst>
                <a:ext uri="{FF2B5EF4-FFF2-40B4-BE49-F238E27FC236}">
                  <a16:creationId xmlns:a16="http://schemas.microsoft.com/office/drawing/2014/main" id="{18E305F6-C084-4CCA-9466-42C7F744DA7D}"/>
                </a:ext>
              </a:extLst>
            </p:cNvPr>
            <p:cNvGrpSpPr>
              <a:grpSpLocks/>
            </p:cNvGrpSpPr>
            <p:nvPr/>
          </p:nvGrpSpPr>
          <p:grpSpPr bwMode="auto">
            <a:xfrm>
              <a:off x="1187624" y="2826674"/>
              <a:ext cx="4578486" cy="3363342"/>
              <a:chOff x="425562" y="2659260"/>
              <a:chExt cx="4578486" cy="3363342"/>
            </a:xfrm>
          </p:grpSpPr>
          <p:pic>
            <p:nvPicPr>
              <p:cNvPr id="11" name="図 3">
                <a:extLst>
                  <a:ext uri="{FF2B5EF4-FFF2-40B4-BE49-F238E27FC236}">
                    <a16:creationId xmlns:a16="http://schemas.microsoft.com/office/drawing/2014/main" id="{A3236826-8EE5-424A-A4E0-F6B44D55A5C8}"/>
                  </a:ext>
                </a:extLst>
              </p:cNvPr>
              <p:cNvPicPr>
                <a:picLocks noChangeAspect="1"/>
              </p:cNvPicPr>
              <p:nvPr/>
            </p:nvPicPr>
            <p:blipFill>
              <a:blip r:embed="rId4"/>
              <a:stretch>
                <a:fillRect/>
              </a:stretch>
            </p:blipFill>
            <p:spPr>
              <a:xfrm>
                <a:off x="425562" y="2659260"/>
                <a:ext cx="4578486" cy="3363342"/>
              </a:xfrm>
              <a:prstGeom prst="rect">
                <a:avLst/>
              </a:prstGeom>
              <a:ln>
                <a:noFill/>
              </a:ln>
              <a:effectLst>
                <a:softEdge rad="112500"/>
              </a:effectLst>
            </p:spPr>
          </p:pic>
          <p:sp>
            <p:nvSpPr>
              <p:cNvPr id="12305" name="矩形 12">
                <a:extLst>
                  <a:ext uri="{FF2B5EF4-FFF2-40B4-BE49-F238E27FC236}">
                    <a16:creationId xmlns:a16="http://schemas.microsoft.com/office/drawing/2014/main" id="{06A6BA99-707C-4399-9C57-A842128326C7}"/>
                  </a:ext>
                </a:extLst>
              </p:cNvPr>
              <p:cNvSpPr>
                <a:spLocks noChangeArrowheads="1"/>
              </p:cNvSpPr>
              <p:nvPr/>
            </p:nvSpPr>
            <p:spPr bwMode="auto">
              <a:xfrm>
                <a:off x="785751" y="2897013"/>
                <a:ext cx="1125393" cy="380380"/>
              </a:xfrm>
              <a:prstGeom prst="rect">
                <a:avLst/>
              </a:prstGeom>
              <a:solidFill>
                <a:srgbClr val="E7EDF4"/>
              </a:solidFill>
              <a:ln>
                <a:noFill/>
              </a:ln>
              <a:extLst>
                <a:ext uri="{91240B29-F687-4F45-9708-019B960494DF}">
                  <a14:hiddenLine xmlns:a14="http://schemas.microsoft.com/office/drawing/2010/main" w="9525" cap="sq" algn="ctr">
                    <a:solidFill>
                      <a:srgbClr val="000000"/>
                    </a:solidFill>
                    <a:round/>
                    <a:headEnd/>
                    <a:tailEnd/>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eaLnBrk="1" hangingPunct="1">
                  <a:spcBef>
                    <a:spcPct val="50000"/>
                  </a:spcBef>
                </a:pPr>
                <a:endParaRPr lang="zh-CN" altLang="en-US"/>
              </a:p>
            </p:txBody>
          </p:sp>
          <p:sp>
            <p:nvSpPr>
              <p:cNvPr id="12306" name="矩形 1">
                <a:extLst>
                  <a:ext uri="{FF2B5EF4-FFF2-40B4-BE49-F238E27FC236}">
                    <a16:creationId xmlns:a16="http://schemas.microsoft.com/office/drawing/2014/main" id="{7E8FDBDE-E332-4400-9433-2840A922DB1A}"/>
                  </a:ext>
                </a:extLst>
              </p:cNvPr>
              <p:cNvSpPr>
                <a:spLocks noChangeArrowheads="1"/>
              </p:cNvSpPr>
              <p:nvPr/>
            </p:nvSpPr>
            <p:spPr bwMode="auto">
              <a:xfrm>
                <a:off x="1348447" y="2897013"/>
                <a:ext cx="3181005" cy="380380"/>
              </a:xfrm>
              <a:prstGeom prst="rect">
                <a:avLst/>
              </a:prstGeom>
              <a:solidFill>
                <a:srgbClr val="F3F4F7"/>
              </a:solidFill>
              <a:ln>
                <a:noFill/>
              </a:ln>
              <a:extLst>
                <a:ext uri="{91240B29-F687-4F45-9708-019B960494DF}">
                  <a14:hiddenLine xmlns:a14="http://schemas.microsoft.com/office/drawing/2010/main" w="9525" cap="sq" algn="ctr">
                    <a:solidFill>
                      <a:srgbClr val="000000"/>
                    </a:solidFill>
                    <a:round/>
                    <a:headEnd/>
                    <a:tailEnd/>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eaLnBrk="1" hangingPunct="1">
                  <a:spcBef>
                    <a:spcPct val="50000"/>
                  </a:spcBef>
                </a:pPr>
                <a:endParaRPr lang="zh-CN" altLang="en-US"/>
              </a:p>
            </p:txBody>
          </p:sp>
        </p:grpSp>
        <p:sp>
          <p:nvSpPr>
            <p:cNvPr id="12303" name="Text Box 18">
              <a:extLst>
                <a:ext uri="{FF2B5EF4-FFF2-40B4-BE49-F238E27FC236}">
                  <a16:creationId xmlns:a16="http://schemas.microsoft.com/office/drawing/2014/main" id="{003E0B91-2D27-47D3-A86F-DF86F581B5AB}"/>
                </a:ext>
              </a:extLst>
            </p:cNvPr>
            <p:cNvSpPr txBox="1">
              <a:spLocks noChangeArrowheads="1"/>
            </p:cNvSpPr>
            <p:nvPr/>
          </p:nvSpPr>
          <p:spPr bwMode="auto">
            <a:xfrm>
              <a:off x="1307696" y="3046654"/>
              <a:ext cx="4694978" cy="38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zh-CN" altLang="en-US" sz="2400" b="0" dirty="0">
                  <a:latin typeface="黑体" panose="02010609060101010101" pitchFamily="49" charset="-122"/>
                  <a:ea typeface="黑体" panose="02010609060101010101" pitchFamily="49" charset="-122"/>
                </a:rPr>
                <a:t>高效净化病毒</a:t>
              </a:r>
              <a:r>
                <a:rPr lang="en-US" altLang="zh-CN" sz="2400" b="0" dirty="0">
                  <a:latin typeface="黑体" panose="02010609060101010101" pitchFamily="49" charset="-122"/>
                  <a:ea typeface="黑体" panose="02010609060101010101" pitchFamily="49" charset="-122"/>
                </a:rPr>
                <a:t>/</a:t>
              </a:r>
              <a:r>
                <a:rPr lang="zh-CN" altLang="en-US" sz="2400" b="0" dirty="0">
                  <a:latin typeface="黑体" panose="02010609060101010101" pitchFamily="49" charset="-122"/>
                  <a:ea typeface="黑体" panose="02010609060101010101" pitchFamily="49" charset="-122"/>
                </a:rPr>
                <a:t>微颗粒</a:t>
              </a:r>
              <a:r>
                <a:rPr lang="ja-JP" altLang="en-US" sz="2400" b="0" dirty="0">
                  <a:latin typeface="黑体" panose="02010609060101010101" pitchFamily="49" charset="-122"/>
                  <a:ea typeface="黑体" panose="02010609060101010101" pitchFamily="49" charset="-122"/>
                </a:rPr>
                <a:t>、</a:t>
              </a:r>
              <a:r>
                <a:rPr lang="zh-CN" altLang="en-US" sz="2400" b="0" dirty="0">
                  <a:latin typeface="黑体" panose="02010609060101010101" pitchFamily="49" charset="-122"/>
                  <a:ea typeface="黑体" panose="02010609060101010101" pitchFamily="49" charset="-122"/>
                </a:rPr>
                <a:t>有效阻断扩散</a:t>
              </a:r>
              <a:endParaRPr lang="en-US" altLang="zh-CN" sz="2400" b="0" dirty="0">
                <a:latin typeface="黑体" panose="02010609060101010101" pitchFamily="49" charset="-122"/>
                <a:ea typeface="黑体" panose="02010609060101010101" pitchFamily="49" charset="-122"/>
              </a:endParaRPr>
            </a:p>
            <a:p>
              <a:pPr eaLnBrk="1" hangingPunct="1">
                <a:spcBef>
                  <a:spcPct val="50000"/>
                </a:spcBef>
                <a:buFontTx/>
                <a:buNone/>
              </a:pPr>
              <a:endParaRPr lang="en-US" altLang="ja-JP" sz="2400" b="0" dirty="0">
                <a:solidFill>
                  <a:srgbClr val="FF0000"/>
                </a:solidFill>
                <a:latin typeface="黑体" panose="02010609060101010101" pitchFamily="49" charset="-122"/>
                <a:ea typeface="黑体" panose="02010609060101010101" pitchFamily="49" charset="-122"/>
              </a:endParaRPr>
            </a:p>
          </p:txBody>
        </p:sp>
      </p:grpSp>
      <p:grpSp>
        <p:nvGrpSpPr>
          <p:cNvPr id="22" name="组合 21">
            <a:extLst>
              <a:ext uri="{FF2B5EF4-FFF2-40B4-BE49-F238E27FC236}">
                <a16:creationId xmlns:a16="http://schemas.microsoft.com/office/drawing/2014/main" id="{B85360E4-EB98-4ABE-8DC5-228164825D26}"/>
              </a:ext>
            </a:extLst>
          </p:cNvPr>
          <p:cNvGrpSpPr>
            <a:grpSpLocks/>
          </p:cNvGrpSpPr>
          <p:nvPr/>
        </p:nvGrpSpPr>
        <p:grpSpPr bwMode="auto">
          <a:xfrm>
            <a:off x="533400" y="1876425"/>
            <a:ext cx="1258888" cy="1263650"/>
            <a:chOff x="625104" y="2123245"/>
            <a:chExt cx="1259569" cy="1264583"/>
          </a:xfrm>
        </p:grpSpPr>
        <p:sp>
          <p:nvSpPr>
            <p:cNvPr id="23" name="円/楕円 41">
              <a:extLst>
                <a:ext uri="{FF2B5EF4-FFF2-40B4-BE49-F238E27FC236}">
                  <a16:creationId xmlns:a16="http://schemas.microsoft.com/office/drawing/2014/main" id="{68C04899-14C8-43A0-8684-8BA8B30FD17E}"/>
                </a:ext>
              </a:extLst>
            </p:cNvPr>
            <p:cNvSpPr/>
            <p:nvPr/>
          </p:nvSpPr>
          <p:spPr>
            <a:xfrm>
              <a:off x="625104" y="2123245"/>
              <a:ext cx="1259569" cy="1264583"/>
            </a:xfrm>
            <a:prstGeom prst="ellipse">
              <a:avLst/>
            </a:prstGeom>
            <a:gradFill>
              <a:gsLst>
                <a:gs pos="0">
                  <a:srgbClr val="85C2FF">
                    <a:alpha val="62000"/>
                    <a:lumMod val="86000"/>
                  </a:srgbClr>
                </a:gs>
                <a:gs pos="26000">
                  <a:srgbClr val="C4D6EB"/>
                </a:gs>
                <a:gs pos="61000">
                  <a:srgbClr val="FFEBFA">
                    <a:alpha val="4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spcBef>
                  <a:spcPct val="50000"/>
                </a:spcBef>
                <a:defRPr/>
              </a:pPr>
              <a:endParaRPr lang="ja-JP" altLang="en-US" dirty="0">
                <a:highlight>
                  <a:srgbClr val="00B050"/>
                </a:highlight>
              </a:endParaRPr>
            </a:p>
          </p:txBody>
        </p:sp>
        <p:sp>
          <p:nvSpPr>
            <p:cNvPr id="24" name="正方形/長方形 42">
              <a:extLst>
                <a:ext uri="{FF2B5EF4-FFF2-40B4-BE49-F238E27FC236}">
                  <a16:creationId xmlns:a16="http://schemas.microsoft.com/office/drawing/2014/main" id="{27246611-C944-4C17-994A-BD279CDC532E}"/>
                </a:ext>
              </a:extLst>
            </p:cNvPr>
            <p:cNvSpPr/>
            <p:nvPr/>
          </p:nvSpPr>
          <p:spPr>
            <a:xfrm>
              <a:off x="831662" y="2260606"/>
              <a:ext cx="880846" cy="924012"/>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50000"/>
                </a:spcBef>
                <a:defRPr/>
              </a:pPr>
              <a:r>
                <a:rPr lang="ja-JP" altLang="en-US" sz="5400" dirty="0">
                  <a:ln w="11430"/>
                  <a:solidFill>
                    <a:srgbClr val="EE1451"/>
                  </a:solidFill>
                  <a:effectLst>
                    <a:outerShdw blurRad="50800" dist="39000" dir="5460000" algn="tl">
                      <a:srgbClr val="000000">
                        <a:alpha val="38000"/>
                      </a:srgbClr>
                    </a:outerShdw>
                  </a:effectLst>
                </a:rPr>
                <a:t>新</a:t>
              </a:r>
            </a:p>
          </p:txBody>
        </p:sp>
      </p:grpSp>
      <p:sp>
        <p:nvSpPr>
          <p:cNvPr id="12297" name="スライド番号プレースホルダ 3">
            <a:extLst>
              <a:ext uri="{FF2B5EF4-FFF2-40B4-BE49-F238E27FC236}">
                <a16:creationId xmlns:a16="http://schemas.microsoft.com/office/drawing/2014/main" id="{9B6AFDBF-8B70-4EE5-9F1E-8CA7B6DCEEE4}"/>
              </a:ext>
            </a:extLst>
          </p:cNvPr>
          <p:cNvSpPr>
            <a:spLocks noGrp="1"/>
          </p:cNvSpPr>
          <p:nvPr>
            <p:ph type="sldNum" sz="quarter" idx="12"/>
          </p:nvPr>
        </p:nvSpPr>
        <p:spPr>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3B5B2414-3E88-4134-8C4B-C2A010BCA0CB}" type="slidenum">
              <a:rPr lang="ja-JP" altLang="en-US" sz="1200" smtClean="0">
                <a:solidFill>
                  <a:srgbClr val="898989"/>
                </a:solidFill>
                <a:latin typeface="Arial" panose="020B0604020202020204" pitchFamily="34" charset="0"/>
                <a:ea typeface="Meiryo" panose="020B0604030504040204" pitchFamily="34" charset="-128"/>
              </a:rPr>
              <a:pPr>
                <a:spcBef>
                  <a:spcPct val="0"/>
                </a:spcBef>
                <a:buFontTx/>
                <a:buNone/>
              </a:pPr>
              <a:t>1</a:t>
            </a:fld>
            <a:endParaRPr lang="ja-JP" altLang="en-US" sz="1200">
              <a:solidFill>
                <a:srgbClr val="898989"/>
              </a:solidFill>
              <a:latin typeface="Arial" panose="020B0604020202020204" pitchFamily="34" charset="0"/>
              <a:ea typeface="Meiryo" panose="020B0604030504040204" pitchFamily="34" charset="-12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2000"/>
                                        <p:tgtEl>
                                          <p:spTgt spid="19"/>
                                        </p:tgtEl>
                                      </p:cBhvr>
                                    </p:animEffect>
                                  </p:childTnLst>
                                </p:cTn>
                              </p:par>
                              <p:par>
                                <p:cTn id="8" presetID="4" presetClass="entr" presetSubtype="16"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ox(in)">
                                      <p:cBhvr>
                                        <p:cTn id="10" dur="2000"/>
                                        <p:tgtEl>
                                          <p:spTgt spid="2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0661"/>
                                        </p:tgtEl>
                                        <p:attrNameLst>
                                          <p:attrName>style.visibility</p:attrName>
                                        </p:attrNameLst>
                                      </p:cBhvr>
                                      <p:to>
                                        <p:strVal val="visible"/>
                                      </p:to>
                                    </p:set>
                                    <p:animEffect transition="in" filter="box(in)">
                                      <p:cBhvr>
                                        <p:cTn id="13" dur="2000"/>
                                        <p:tgtEl>
                                          <p:spTgt spid="70661"/>
                                        </p:tgtEl>
                                      </p:cBhvr>
                                    </p:animEffect>
                                  </p:childTnLst>
                                </p:cTn>
                              </p:par>
                              <p:par>
                                <p:cTn id="14" presetID="4"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2000"/>
                                        <p:tgtEl>
                                          <p:spTgt spid="6"/>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066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a:extLst>
              <a:ext uri="{FF2B5EF4-FFF2-40B4-BE49-F238E27FC236}">
                <a16:creationId xmlns:a16="http://schemas.microsoft.com/office/drawing/2014/main" id="{DE015620-5070-4B5B-B94E-AC7332C2D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38" y="141288"/>
            <a:ext cx="7337425"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图片 2">
            <a:extLst>
              <a:ext uri="{FF2B5EF4-FFF2-40B4-BE49-F238E27FC236}">
                <a16:creationId xmlns:a16="http://schemas.microsoft.com/office/drawing/2014/main" id="{2205760E-3BD0-4451-B980-EEDE625E4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1438"/>
            <a:ext cx="1416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スライド番号プレースホルダ 3">
            <a:extLst>
              <a:ext uri="{FF2B5EF4-FFF2-40B4-BE49-F238E27FC236}">
                <a16:creationId xmlns:a16="http://schemas.microsoft.com/office/drawing/2014/main" id="{C5193DEB-D476-45C9-96B0-07CDD35F9943}"/>
              </a:ext>
            </a:extLst>
          </p:cNvPr>
          <p:cNvSpPr>
            <a:spLocks noGrp="1"/>
          </p:cNvSpPr>
          <p:nvPr>
            <p:ph type="sldNum" sz="quarter" idx="12"/>
          </p:nvPr>
        </p:nvSpPr>
        <p:spPr>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302588E5-482D-42C7-95D8-3A4ACAA02B12}" type="slidenum">
              <a:rPr lang="ja-JP" altLang="en-US" sz="1200" smtClean="0">
                <a:solidFill>
                  <a:srgbClr val="898989"/>
                </a:solidFill>
                <a:latin typeface="Arial" panose="020B0604020202020204" pitchFamily="34" charset="0"/>
                <a:ea typeface="Meiryo" panose="020B0604030504040204" pitchFamily="34" charset="-128"/>
              </a:rPr>
              <a:pPr>
                <a:spcBef>
                  <a:spcPct val="0"/>
                </a:spcBef>
                <a:buFontTx/>
                <a:buNone/>
              </a:pPr>
              <a:t>10</a:t>
            </a:fld>
            <a:endParaRPr lang="ja-JP" altLang="en-US" sz="1200">
              <a:solidFill>
                <a:srgbClr val="898989"/>
              </a:solidFill>
              <a:latin typeface="Arial" panose="020B0604020202020204" pitchFamily="34" charset="0"/>
              <a:ea typeface="Meiryo" panose="020B0604030504040204" pitchFamily="34" charset="-128"/>
            </a:endParaRPr>
          </a:p>
        </p:txBody>
      </p:sp>
      <p:sp>
        <p:nvSpPr>
          <p:cNvPr id="8" name="Text Box 4">
            <a:extLst>
              <a:ext uri="{FF2B5EF4-FFF2-40B4-BE49-F238E27FC236}">
                <a16:creationId xmlns:a16="http://schemas.microsoft.com/office/drawing/2014/main" id="{A38B8C37-C57D-42D4-93B2-33B29FA84F02}"/>
              </a:ext>
            </a:extLst>
          </p:cNvPr>
          <p:cNvSpPr txBox="1">
            <a:spLocks noChangeArrowheads="1"/>
          </p:cNvSpPr>
          <p:nvPr/>
        </p:nvSpPr>
        <p:spPr bwMode="auto">
          <a:xfrm>
            <a:off x="131763" y="474663"/>
            <a:ext cx="23526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zh-CN" altLang="en-US" sz="2800" dirty="0">
                <a:solidFill>
                  <a:schemeClr val="accent1"/>
                </a:solidFill>
                <a:latin typeface="黑体" panose="02010609060101010101" pitchFamily="49" charset="-122"/>
                <a:ea typeface="黑体" panose="02010609060101010101" pitchFamily="49" charset="-122"/>
              </a:rPr>
              <a:t>净化效果视频</a:t>
            </a:r>
            <a:endParaRPr lang="en-US" altLang="zh-CN" sz="2800" dirty="0">
              <a:solidFill>
                <a:schemeClr val="accent1"/>
              </a:solidFill>
              <a:latin typeface="黑体" panose="02010609060101010101" pitchFamily="49" charset="-122"/>
              <a:ea typeface="黑体" panose="02010609060101010101" pitchFamily="49" charset="-122"/>
            </a:endParaRPr>
          </a:p>
        </p:txBody>
      </p:sp>
      <p:pic>
        <p:nvPicPr>
          <p:cNvPr id="4" name="图片 3">
            <a:extLst>
              <a:ext uri="{FF2B5EF4-FFF2-40B4-BE49-F238E27FC236}">
                <a16:creationId xmlns:a16="http://schemas.microsoft.com/office/drawing/2014/main" id="{56D2564C-2F98-41FD-82B8-9745F227011E}"/>
              </a:ext>
            </a:extLst>
          </p:cNvPr>
          <p:cNvPicPr>
            <a:picLocks noChangeAspect="1"/>
          </p:cNvPicPr>
          <p:nvPr/>
        </p:nvPicPr>
        <p:blipFill>
          <a:blip r:embed="rId4"/>
          <a:stretch>
            <a:fillRect/>
          </a:stretch>
        </p:blipFill>
        <p:spPr>
          <a:xfrm>
            <a:off x="667094" y="4249777"/>
            <a:ext cx="7992888" cy="2133560"/>
          </a:xfrm>
          <a:prstGeom prst="rect">
            <a:avLst/>
          </a:prstGeom>
        </p:spPr>
      </p:pic>
      <p:pic>
        <p:nvPicPr>
          <p:cNvPr id="6" name="图片 5">
            <a:extLst>
              <a:ext uri="{FF2B5EF4-FFF2-40B4-BE49-F238E27FC236}">
                <a16:creationId xmlns:a16="http://schemas.microsoft.com/office/drawing/2014/main" id="{AE5C86E9-0461-47B3-9C15-963D270A8E71}"/>
              </a:ext>
            </a:extLst>
          </p:cNvPr>
          <p:cNvPicPr>
            <a:picLocks noChangeAspect="1"/>
          </p:cNvPicPr>
          <p:nvPr/>
        </p:nvPicPr>
        <p:blipFill>
          <a:blip r:embed="rId5"/>
          <a:stretch>
            <a:fillRect/>
          </a:stretch>
        </p:blipFill>
        <p:spPr>
          <a:xfrm>
            <a:off x="1693999" y="998538"/>
            <a:ext cx="5992713" cy="3340476"/>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a:extLst>
              <a:ext uri="{FF2B5EF4-FFF2-40B4-BE49-F238E27FC236}">
                <a16:creationId xmlns:a16="http://schemas.microsoft.com/office/drawing/2014/main" id="{6FB41003-9687-4F2C-90B9-CAD446B7D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38" y="141288"/>
            <a:ext cx="7337425"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图片 2">
            <a:extLst>
              <a:ext uri="{FF2B5EF4-FFF2-40B4-BE49-F238E27FC236}">
                <a16:creationId xmlns:a16="http://schemas.microsoft.com/office/drawing/2014/main" id="{E42FE792-AEC4-436F-BEA1-3ADAF916E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1438"/>
            <a:ext cx="1416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スライド番号プレースホルダ 3">
            <a:extLst>
              <a:ext uri="{FF2B5EF4-FFF2-40B4-BE49-F238E27FC236}">
                <a16:creationId xmlns:a16="http://schemas.microsoft.com/office/drawing/2014/main" id="{AF7E9CB2-DDD5-4EB1-9E32-FA2D96EEAB78}"/>
              </a:ext>
            </a:extLst>
          </p:cNvPr>
          <p:cNvSpPr>
            <a:spLocks noGrp="1"/>
          </p:cNvSpPr>
          <p:nvPr>
            <p:ph type="sldNum" sz="quarter" idx="12"/>
          </p:nvPr>
        </p:nvSpPr>
        <p:spPr>
          <a:xfrm>
            <a:off x="6748463" y="61960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491E1647-AAE8-4472-9200-8192406D0E3F}" type="slidenum">
              <a:rPr lang="ja-JP" altLang="en-US" sz="1200" smtClean="0">
                <a:solidFill>
                  <a:srgbClr val="898989"/>
                </a:solidFill>
                <a:latin typeface="Arial" panose="020B0604020202020204" pitchFamily="34" charset="0"/>
                <a:ea typeface="Meiryo" panose="020B0604030504040204" pitchFamily="34" charset="-128"/>
              </a:rPr>
              <a:pPr>
                <a:spcBef>
                  <a:spcPct val="0"/>
                </a:spcBef>
                <a:buFontTx/>
                <a:buNone/>
              </a:pPr>
              <a:t>11</a:t>
            </a:fld>
            <a:endParaRPr lang="ja-JP" altLang="en-US" sz="1200">
              <a:solidFill>
                <a:srgbClr val="898989"/>
              </a:solidFill>
              <a:latin typeface="Arial" panose="020B0604020202020204" pitchFamily="34" charset="0"/>
              <a:ea typeface="Meiryo" panose="020B0604030504040204" pitchFamily="34" charset="-128"/>
            </a:endParaRPr>
          </a:p>
        </p:txBody>
      </p:sp>
      <p:grpSp>
        <p:nvGrpSpPr>
          <p:cNvPr id="59" name="组合 58">
            <a:extLst>
              <a:ext uri="{FF2B5EF4-FFF2-40B4-BE49-F238E27FC236}">
                <a16:creationId xmlns:a16="http://schemas.microsoft.com/office/drawing/2014/main" id="{EEB10E8A-3C78-4324-9BF8-9F656085CFAE}"/>
              </a:ext>
            </a:extLst>
          </p:cNvPr>
          <p:cNvGrpSpPr>
            <a:grpSpLocks/>
          </p:cNvGrpSpPr>
          <p:nvPr/>
        </p:nvGrpSpPr>
        <p:grpSpPr bwMode="auto">
          <a:xfrm>
            <a:off x="0" y="298450"/>
            <a:ext cx="8923338" cy="6226175"/>
            <a:chOff x="0" y="298149"/>
            <a:chExt cx="8923784" cy="6226476"/>
          </a:xfrm>
        </p:grpSpPr>
        <p:sp>
          <p:nvSpPr>
            <p:cNvPr id="22535" name="AutoShape 19">
              <a:extLst>
                <a:ext uri="{FF2B5EF4-FFF2-40B4-BE49-F238E27FC236}">
                  <a16:creationId xmlns:a16="http://schemas.microsoft.com/office/drawing/2014/main" id="{0AEEEA8C-5CCA-4BD2-B4C3-E0700AFFE7A1}"/>
                </a:ext>
              </a:extLst>
            </p:cNvPr>
            <p:cNvSpPr>
              <a:spLocks noChangeArrowheads="1"/>
            </p:cNvSpPr>
            <p:nvPr/>
          </p:nvSpPr>
          <p:spPr bwMode="auto">
            <a:xfrm>
              <a:off x="4732784" y="856595"/>
              <a:ext cx="4191000" cy="5668030"/>
            </a:xfrm>
            <a:prstGeom prst="roundRect">
              <a:avLst>
                <a:gd name="adj" fmla="val 4394"/>
              </a:avLst>
            </a:prstGeom>
            <a:solidFill>
              <a:schemeClr val="bg1"/>
            </a:solidFill>
            <a:ln w="12700">
              <a:solidFill>
                <a:schemeClr val="bg2"/>
              </a:solidFill>
              <a:round/>
              <a:headEnd/>
              <a:tailEnd/>
            </a:ln>
            <a:effectLst>
              <a:outerShdw dist="107763" dir="2700000" algn="ctr" rotWithShape="0">
                <a:schemeClr val="bg2"/>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endParaRPr lang="zh-CN" altLang="en-US" sz="1200">
                <a:solidFill>
                  <a:schemeClr val="accent2"/>
                </a:solidFill>
                <a:latin typeface="ＨＧｺﾞｼｯｸE-PRO" pitchFamily="50" charset="-128"/>
                <a:ea typeface="ＨＧｺﾞｼｯｸE-PRO" pitchFamily="50" charset="-128"/>
              </a:endParaRPr>
            </a:p>
          </p:txBody>
        </p:sp>
        <p:sp>
          <p:nvSpPr>
            <p:cNvPr id="22536" name="Text Box 4">
              <a:extLst>
                <a:ext uri="{FF2B5EF4-FFF2-40B4-BE49-F238E27FC236}">
                  <a16:creationId xmlns:a16="http://schemas.microsoft.com/office/drawing/2014/main" id="{42DEDE33-A0D1-4064-86C8-259E63E4A471}"/>
                </a:ext>
              </a:extLst>
            </p:cNvPr>
            <p:cNvSpPr txBox="1">
              <a:spLocks noChangeArrowheads="1"/>
            </p:cNvSpPr>
            <p:nvPr/>
          </p:nvSpPr>
          <p:spPr bwMode="auto">
            <a:xfrm>
              <a:off x="3161570" y="298149"/>
              <a:ext cx="30849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zh-CN" altLang="en-US" sz="2800">
                  <a:solidFill>
                    <a:schemeClr val="accent1"/>
                  </a:solidFill>
                  <a:latin typeface="黑体" panose="02010609060101010101" pitchFamily="49" charset="-122"/>
                  <a:ea typeface="黑体" panose="02010609060101010101" pitchFamily="49" charset="-122"/>
                </a:rPr>
                <a:t>国产品性能比较</a:t>
              </a:r>
              <a:endParaRPr lang="en-US" altLang="zh-CN" sz="2800">
                <a:solidFill>
                  <a:schemeClr val="accent1"/>
                </a:solidFill>
                <a:latin typeface="黑体" panose="02010609060101010101" pitchFamily="49" charset="-122"/>
                <a:ea typeface="黑体" panose="02010609060101010101" pitchFamily="49" charset="-122"/>
              </a:endParaRPr>
            </a:p>
          </p:txBody>
        </p:sp>
        <p:sp>
          <p:nvSpPr>
            <p:cNvPr id="22537" name="AutoShape 19">
              <a:extLst>
                <a:ext uri="{FF2B5EF4-FFF2-40B4-BE49-F238E27FC236}">
                  <a16:creationId xmlns:a16="http://schemas.microsoft.com/office/drawing/2014/main" id="{83A5F9E0-2714-4277-8DF5-D046CA3D5F70}"/>
                </a:ext>
              </a:extLst>
            </p:cNvPr>
            <p:cNvSpPr>
              <a:spLocks noChangeArrowheads="1"/>
            </p:cNvSpPr>
            <p:nvPr/>
          </p:nvSpPr>
          <p:spPr bwMode="auto">
            <a:xfrm>
              <a:off x="179512" y="856595"/>
              <a:ext cx="4191000" cy="5668030"/>
            </a:xfrm>
            <a:prstGeom prst="roundRect">
              <a:avLst>
                <a:gd name="adj" fmla="val 4394"/>
              </a:avLst>
            </a:prstGeom>
            <a:solidFill>
              <a:schemeClr val="bg1"/>
            </a:solidFill>
            <a:ln w="12700">
              <a:solidFill>
                <a:schemeClr val="bg2"/>
              </a:solidFill>
              <a:round/>
              <a:headEnd/>
              <a:tailEnd/>
            </a:ln>
            <a:effectLst>
              <a:outerShdw dist="107763" dir="2700000" algn="ctr" rotWithShape="0">
                <a:schemeClr val="bg2"/>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endParaRPr lang="zh-CN" altLang="en-US" sz="1200">
                <a:solidFill>
                  <a:schemeClr val="accent2"/>
                </a:solidFill>
                <a:latin typeface="ＨＧｺﾞｼｯｸE-PRO" pitchFamily="50" charset="-128"/>
                <a:ea typeface="ＨＧｺﾞｼｯｸE-PRO" pitchFamily="50" charset="-128"/>
              </a:endParaRPr>
            </a:p>
          </p:txBody>
        </p:sp>
        <p:sp>
          <p:nvSpPr>
            <p:cNvPr id="22538" name="Text Box 8">
              <a:extLst>
                <a:ext uri="{FF2B5EF4-FFF2-40B4-BE49-F238E27FC236}">
                  <a16:creationId xmlns:a16="http://schemas.microsoft.com/office/drawing/2014/main" id="{A64B821F-C43E-4925-A119-83BE70D5E214}"/>
                </a:ext>
              </a:extLst>
            </p:cNvPr>
            <p:cNvSpPr txBox="1">
              <a:spLocks noChangeArrowheads="1"/>
            </p:cNvSpPr>
            <p:nvPr/>
          </p:nvSpPr>
          <p:spPr bwMode="auto">
            <a:xfrm>
              <a:off x="55848" y="930413"/>
              <a:ext cx="449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zh-CN" altLang="en-US" sz="1600">
                  <a:latin typeface="宋体" panose="02010600030101010101" pitchFamily="2" charset="-122"/>
                  <a:ea typeface="宋体" panose="02010600030101010101" pitchFamily="2" charset="-122"/>
                </a:rPr>
                <a:t>高性能空气净化器 </a:t>
              </a:r>
              <a:r>
                <a:rPr lang="ja-JP" altLang="en-US" sz="1600">
                  <a:latin typeface="宋体" panose="02010600030101010101" pitchFamily="2" charset="-122"/>
                  <a:ea typeface="宋体" panose="02010600030101010101" pitchFamily="2" charset="-122"/>
                </a:rPr>
                <a:t>「</a:t>
              </a:r>
              <a:r>
                <a:rPr lang="zh-CN" altLang="en-US" sz="1600">
                  <a:latin typeface="宋体" panose="02010600030101010101" pitchFamily="2" charset="-122"/>
                  <a:ea typeface="宋体" panose="02010600030101010101" pitchFamily="2" charset="-122"/>
                </a:rPr>
                <a:t>气溶胶收集器</a:t>
              </a:r>
              <a:r>
                <a:rPr lang="ja-JP" altLang="en-US" sz="1600">
                  <a:latin typeface="宋体" panose="02010600030101010101" pitchFamily="2" charset="-122"/>
                  <a:ea typeface="宋体" panose="02010600030101010101" pitchFamily="2" charset="-122"/>
                </a:rPr>
                <a:t>」</a:t>
              </a:r>
            </a:p>
          </p:txBody>
        </p:sp>
        <p:sp>
          <p:nvSpPr>
            <p:cNvPr id="22539" name="Text Box 12">
              <a:extLst>
                <a:ext uri="{FF2B5EF4-FFF2-40B4-BE49-F238E27FC236}">
                  <a16:creationId xmlns:a16="http://schemas.microsoft.com/office/drawing/2014/main" id="{8E2A4569-BB3D-4A5F-851B-DCEFA1ADF5E0}"/>
                </a:ext>
              </a:extLst>
            </p:cNvPr>
            <p:cNvSpPr txBox="1">
              <a:spLocks noChangeArrowheads="1"/>
            </p:cNvSpPr>
            <p:nvPr/>
          </p:nvSpPr>
          <p:spPr bwMode="auto">
            <a:xfrm>
              <a:off x="0" y="4067780"/>
              <a:ext cx="449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zh-CN" altLang="en-US" sz="1800">
                  <a:solidFill>
                    <a:srgbClr val="0070C0"/>
                  </a:solidFill>
                  <a:latin typeface="宋体" panose="02010600030101010101" pitchFamily="2" charset="-122"/>
                  <a:ea typeface="宋体" panose="02010600030101010101" pitchFamily="2" charset="-122"/>
                </a:rPr>
                <a:t>电除尘紫外线</a:t>
              </a:r>
              <a:r>
                <a:rPr lang="en-US" altLang="zh-CN" sz="1800">
                  <a:solidFill>
                    <a:srgbClr val="0070C0"/>
                  </a:solidFill>
                  <a:latin typeface="宋体" panose="02010600030101010101" pitchFamily="2" charset="-122"/>
                  <a:ea typeface="宋体" panose="02010600030101010101" pitchFamily="2" charset="-122"/>
                </a:rPr>
                <a:t>UV-C</a:t>
              </a:r>
              <a:r>
                <a:rPr lang="zh-CN" altLang="en-US" sz="1800">
                  <a:solidFill>
                    <a:srgbClr val="0070C0"/>
                  </a:solidFill>
                  <a:latin typeface="宋体" panose="02010600030101010101" pitchFamily="2" charset="-122"/>
                  <a:ea typeface="宋体" panose="02010600030101010101" pitchFamily="2" charset="-122"/>
                </a:rPr>
                <a:t>照射消杀方式</a:t>
              </a:r>
              <a:endParaRPr lang="en-US" altLang="zh-CN" sz="1800">
                <a:solidFill>
                  <a:srgbClr val="0070C0"/>
                </a:solidFill>
                <a:latin typeface="宋体" panose="02010600030101010101" pitchFamily="2" charset="-122"/>
                <a:ea typeface="宋体" panose="02010600030101010101" pitchFamily="2" charset="-122"/>
              </a:endParaRPr>
            </a:p>
          </p:txBody>
        </p:sp>
        <p:pic>
          <p:nvPicPr>
            <p:cNvPr id="22540" name="图片 18">
              <a:extLst>
                <a:ext uri="{FF2B5EF4-FFF2-40B4-BE49-F238E27FC236}">
                  <a16:creationId xmlns:a16="http://schemas.microsoft.com/office/drawing/2014/main" id="{F80B391C-E57C-4AA6-908B-F1AB98CBFE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784" y="1434991"/>
              <a:ext cx="2529434" cy="221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2">
              <a:extLst>
                <a:ext uri="{FF2B5EF4-FFF2-40B4-BE49-F238E27FC236}">
                  <a16:creationId xmlns:a16="http://schemas.microsoft.com/office/drawing/2014/main" id="{7C0B2B91-0B8A-46F5-98E9-A4442BEE026E}"/>
                </a:ext>
              </a:extLst>
            </p:cNvPr>
            <p:cNvSpPr txBox="1">
              <a:spLocks noChangeArrowheads="1"/>
            </p:cNvSpPr>
            <p:nvPr/>
          </p:nvSpPr>
          <p:spPr bwMode="auto">
            <a:xfrm>
              <a:off x="1611394" y="3682863"/>
              <a:ext cx="1447872" cy="369906"/>
            </a:xfrm>
            <a:prstGeom prst="rect">
              <a:avLst/>
            </a:prstGeom>
            <a:noFill/>
            <a:ln>
              <a:noFill/>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defRPr/>
              </a:pPr>
              <a:r>
                <a:rPr lang="en-US" altLang="zh-CN" sz="1800" i="1" dirty="0">
                  <a:effectLst>
                    <a:outerShdw blurRad="38100" dist="38100" dir="2700000" algn="tl">
                      <a:srgbClr val="000000">
                        <a:alpha val="43137"/>
                      </a:srgbClr>
                    </a:outerShdw>
                  </a:effectLst>
                  <a:latin typeface="Arial Black" panose="020B0A04020102020204" pitchFamily="34" charset="0"/>
                  <a:ea typeface="HGSSoeiKakugothicUB" panose="020B0900000000000000" pitchFamily="34" charset="-128"/>
                </a:rPr>
                <a:t>AC-15</a:t>
              </a:r>
            </a:p>
          </p:txBody>
        </p:sp>
        <p:sp>
          <p:nvSpPr>
            <p:cNvPr id="22542" name="Text Box 8">
              <a:extLst>
                <a:ext uri="{FF2B5EF4-FFF2-40B4-BE49-F238E27FC236}">
                  <a16:creationId xmlns:a16="http://schemas.microsoft.com/office/drawing/2014/main" id="{540B671F-3BCC-40F5-A075-AB68D2376F9D}"/>
                </a:ext>
              </a:extLst>
            </p:cNvPr>
            <p:cNvSpPr txBox="1">
              <a:spLocks noChangeArrowheads="1"/>
            </p:cNvSpPr>
            <p:nvPr/>
          </p:nvSpPr>
          <p:spPr bwMode="auto">
            <a:xfrm>
              <a:off x="5004048" y="930413"/>
              <a:ext cx="382839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zh-CN" altLang="en-US" sz="1600">
                  <a:latin typeface="宋体" panose="02010600030101010101" pitchFamily="2" charset="-122"/>
                  <a:ea typeface="宋体" panose="02010600030101010101" pitchFamily="2" charset="-122"/>
                </a:rPr>
                <a:t>病毒空气净化器 </a:t>
              </a:r>
              <a:endParaRPr lang="ja-JP" altLang="en-US" sz="1600">
                <a:latin typeface="宋体" panose="02010600030101010101" pitchFamily="2" charset="-122"/>
                <a:ea typeface="宋体" panose="02010600030101010101" pitchFamily="2" charset="-122"/>
              </a:endParaRPr>
            </a:p>
          </p:txBody>
        </p:sp>
        <p:sp>
          <p:nvSpPr>
            <p:cNvPr id="22543" name="Text Box 12">
              <a:extLst>
                <a:ext uri="{FF2B5EF4-FFF2-40B4-BE49-F238E27FC236}">
                  <a16:creationId xmlns:a16="http://schemas.microsoft.com/office/drawing/2014/main" id="{F6989243-2942-4D54-BADE-690A0C84F947}"/>
                </a:ext>
              </a:extLst>
            </p:cNvPr>
            <p:cNvSpPr txBox="1">
              <a:spLocks noChangeArrowheads="1"/>
            </p:cNvSpPr>
            <p:nvPr/>
          </p:nvSpPr>
          <p:spPr bwMode="auto">
            <a:xfrm>
              <a:off x="4930123" y="4052425"/>
              <a:ext cx="3756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zh-CN" sz="1800">
                  <a:solidFill>
                    <a:srgbClr val="0070C0"/>
                  </a:solidFill>
                  <a:latin typeface="宋体" panose="02010600030101010101" pitchFamily="2" charset="-122"/>
                  <a:ea typeface="宋体" panose="02010600030101010101" pitchFamily="2" charset="-122"/>
                </a:rPr>
                <a:t>CEP</a:t>
              </a:r>
              <a:r>
                <a:rPr lang="zh-CN" altLang="en-US" sz="1800">
                  <a:solidFill>
                    <a:srgbClr val="0070C0"/>
                  </a:solidFill>
                  <a:latin typeface="宋体" panose="02010600030101010101" pitchFamily="2" charset="-122"/>
                  <a:ea typeface="宋体" panose="02010600030101010101" pitchFamily="2" charset="-122"/>
                </a:rPr>
                <a:t>等离子</a:t>
              </a:r>
              <a:r>
                <a:rPr lang="en-US" altLang="zh-CN" sz="1800">
                  <a:solidFill>
                    <a:srgbClr val="0070C0"/>
                  </a:solidFill>
                  <a:latin typeface="宋体" panose="02010600030101010101" pitchFamily="2" charset="-122"/>
                  <a:ea typeface="宋体" panose="02010600030101010101" pitchFamily="2" charset="-122"/>
                </a:rPr>
                <a:t>+H13+56</a:t>
              </a:r>
              <a:r>
                <a:rPr lang="zh-CN" altLang="en-US" sz="1800">
                  <a:solidFill>
                    <a:srgbClr val="0070C0"/>
                  </a:solidFill>
                  <a:latin typeface="宋体" panose="02010600030101010101" pitchFamily="2" charset="-122"/>
                  <a:ea typeface="宋体" panose="02010600030101010101" pitchFamily="2" charset="-122"/>
                </a:rPr>
                <a:t>℃消杀过滤方式</a:t>
              </a:r>
              <a:endParaRPr lang="en-US" altLang="zh-CN" sz="1800">
                <a:solidFill>
                  <a:srgbClr val="0070C0"/>
                </a:solidFill>
                <a:latin typeface="宋体" panose="02010600030101010101" pitchFamily="2" charset="-122"/>
                <a:ea typeface="宋体" panose="02010600030101010101" pitchFamily="2" charset="-122"/>
              </a:endParaRPr>
            </a:p>
          </p:txBody>
        </p:sp>
        <p:pic>
          <p:nvPicPr>
            <p:cNvPr id="22545" name="图片 24">
              <a:extLst>
                <a:ext uri="{FF2B5EF4-FFF2-40B4-BE49-F238E27FC236}">
                  <a16:creationId xmlns:a16="http://schemas.microsoft.com/office/drawing/2014/main" id="{060FB472-2A19-40F1-91ED-CEAABC43AB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6699" y="1318437"/>
              <a:ext cx="1023982" cy="224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图片 2">
              <a:extLst>
                <a:ext uri="{FF2B5EF4-FFF2-40B4-BE49-F238E27FC236}">
                  <a16:creationId xmlns:a16="http://schemas.microsoft.com/office/drawing/2014/main" id="{A425E0E5-70CD-497A-9239-5B56FDE0C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189" y="2122583"/>
              <a:ext cx="1220672" cy="22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图片 2">
              <a:extLst>
                <a:ext uri="{FF2B5EF4-FFF2-40B4-BE49-F238E27FC236}">
                  <a16:creationId xmlns:a16="http://schemas.microsoft.com/office/drawing/2014/main" id="{AF19DB6C-4CB0-4013-8ED5-0442C9390A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7626" y="2482494"/>
              <a:ext cx="1303797" cy="44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49" name="组合 4">
              <a:extLst>
                <a:ext uri="{FF2B5EF4-FFF2-40B4-BE49-F238E27FC236}">
                  <a16:creationId xmlns:a16="http://schemas.microsoft.com/office/drawing/2014/main" id="{96B94E50-DADF-4B85-AECF-CC005D82B2F6}"/>
                </a:ext>
              </a:extLst>
            </p:cNvPr>
            <p:cNvGrpSpPr>
              <a:grpSpLocks/>
            </p:cNvGrpSpPr>
            <p:nvPr/>
          </p:nvGrpSpPr>
          <p:grpSpPr bwMode="auto">
            <a:xfrm>
              <a:off x="755576" y="4725144"/>
              <a:ext cx="3153815" cy="1161512"/>
              <a:chOff x="971600" y="4050154"/>
              <a:chExt cx="2505516" cy="1161512"/>
            </a:xfrm>
          </p:grpSpPr>
          <p:pic>
            <p:nvPicPr>
              <p:cNvPr id="22565" name="Picture 2">
                <a:extLst>
                  <a:ext uri="{FF2B5EF4-FFF2-40B4-BE49-F238E27FC236}">
                    <a16:creationId xmlns:a16="http://schemas.microsoft.com/office/drawing/2014/main" id="{5668A77C-7199-4FC2-96B4-EFAD255730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4089033"/>
                <a:ext cx="355476" cy="35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6" name="Text Box 8">
                <a:extLst>
                  <a:ext uri="{FF2B5EF4-FFF2-40B4-BE49-F238E27FC236}">
                    <a16:creationId xmlns:a16="http://schemas.microsoft.com/office/drawing/2014/main" id="{DC1EF1A9-5BE0-4B35-8C0B-B14FD64A09C9}"/>
                  </a:ext>
                </a:extLst>
              </p:cNvPr>
              <p:cNvSpPr txBox="1">
                <a:spLocks noChangeArrowheads="1"/>
              </p:cNvSpPr>
              <p:nvPr/>
            </p:nvSpPr>
            <p:spPr bwMode="auto">
              <a:xfrm>
                <a:off x="1233853" y="4050154"/>
                <a:ext cx="2232247" cy="40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zh-CN" altLang="en-US" sz="2000" dirty="0">
                    <a:latin typeface="宋体" panose="02010600030101010101" pitchFamily="2" charset="-122"/>
                    <a:ea typeface="宋体" panose="02010600030101010101" pitchFamily="2" charset="-122"/>
                  </a:rPr>
                  <a:t>适用面积：</a:t>
                </a:r>
                <a:r>
                  <a:rPr lang="en-US" altLang="zh-CN" sz="2000" dirty="0">
                    <a:latin typeface="宋体" panose="02010600030101010101" pitchFamily="2" charset="-122"/>
                    <a:ea typeface="宋体" panose="02010600030101010101" pitchFamily="2" charset="-122"/>
                  </a:rPr>
                  <a:t>108.9</a:t>
                </a:r>
                <a:r>
                  <a:rPr lang="zh-CN" altLang="en-US" sz="2000" dirty="0">
                    <a:latin typeface="宋体" panose="02010600030101010101" pitchFamily="2" charset="-122"/>
                    <a:ea typeface="宋体" panose="02010600030101010101" pitchFamily="2" charset="-122"/>
                  </a:rPr>
                  <a:t>平米</a:t>
                </a:r>
                <a:endParaRPr lang="ja-JP" altLang="en-US" sz="2000" dirty="0">
                  <a:latin typeface="宋体" panose="02010600030101010101" pitchFamily="2" charset="-122"/>
                  <a:ea typeface="宋体" panose="02010600030101010101" pitchFamily="2" charset="-122"/>
                </a:endParaRPr>
              </a:p>
            </p:txBody>
          </p:sp>
          <p:sp>
            <p:nvSpPr>
              <p:cNvPr id="22567" name="Text Box 8">
                <a:extLst>
                  <a:ext uri="{FF2B5EF4-FFF2-40B4-BE49-F238E27FC236}">
                    <a16:creationId xmlns:a16="http://schemas.microsoft.com/office/drawing/2014/main" id="{AAA92FD3-A616-4683-92E8-D35FEC655973}"/>
                  </a:ext>
                </a:extLst>
              </p:cNvPr>
              <p:cNvSpPr txBox="1">
                <a:spLocks noChangeArrowheads="1"/>
              </p:cNvSpPr>
              <p:nvPr/>
            </p:nvSpPr>
            <p:spPr bwMode="auto">
              <a:xfrm>
                <a:off x="1244869" y="4422388"/>
                <a:ext cx="22322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zh-CN" altLang="en-US" sz="2000">
                    <a:latin typeface="宋体" panose="02010600030101010101" pitchFamily="2" charset="-122"/>
                    <a:ea typeface="宋体" panose="02010600030101010101" pitchFamily="2" charset="-122"/>
                  </a:rPr>
                  <a:t>气溶胶净化效率：</a:t>
                </a:r>
                <a:r>
                  <a:rPr lang="en-US" altLang="zh-CN" sz="2000">
                    <a:latin typeface="宋体" panose="02010600030101010101" pitchFamily="2" charset="-122"/>
                    <a:ea typeface="宋体" panose="02010600030101010101" pitchFamily="2" charset="-122"/>
                  </a:rPr>
                  <a:t>99%</a:t>
                </a:r>
                <a:endParaRPr lang="ja-JP" altLang="en-US" sz="2000">
                  <a:latin typeface="宋体" panose="02010600030101010101" pitchFamily="2" charset="-122"/>
                  <a:ea typeface="宋体" panose="02010600030101010101" pitchFamily="2" charset="-122"/>
                </a:endParaRPr>
              </a:p>
            </p:txBody>
          </p:sp>
          <p:sp>
            <p:nvSpPr>
              <p:cNvPr id="22568" name="Text Box 8">
                <a:extLst>
                  <a:ext uri="{FF2B5EF4-FFF2-40B4-BE49-F238E27FC236}">
                    <a16:creationId xmlns:a16="http://schemas.microsoft.com/office/drawing/2014/main" id="{C75288D9-9FCD-41D5-B419-96599A3DD43E}"/>
                  </a:ext>
                </a:extLst>
              </p:cNvPr>
              <p:cNvSpPr txBox="1">
                <a:spLocks noChangeArrowheads="1"/>
              </p:cNvSpPr>
              <p:nvPr/>
            </p:nvSpPr>
            <p:spPr bwMode="auto">
              <a:xfrm>
                <a:off x="1314835" y="4811556"/>
                <a:ext cx="21512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zh-CN" altLang="en-US" sz="2000">
                    <a:latin typeface="宋体" panose="02010600030101010101" pitchFamily="2" charset="-122"/>
                    <a:ea typeface="宋体" panose="02010600030101010101" pitchFamily="2" charset="-122"/>
                  </a:rPr>
                  <a:t>吸引风量：</a:t>
                </a:r>
                <a:r>
                  <a:rPr lang="en-US" altLang="zh-CN" sz="2000">
                    <a:latin typeface="宋体" panose="02010600030101010101" pitchFamily="2" charset="-122"/>
                    <a:ea typeface="宋体" panose="02010600030101010101" pitchFamily="2" charset="-122"/>
                  </a:rPr>
                  <a:t>15</a:t>
                </a:r>
                <a:r>
                  <a:rPr lang="zh-CN" altLang="en-US" sz="2000">
                    <a:latin typeface="宋体" panose="02010600030101010101" pitchFamily="2" charset="-122"/>
                    <a:ea typeface="宋体" panose="02010600030101010101" pitchFamily="2" charset="-122"/>
                  </a:rPr>
                  <a:t>立方</a:t>
                </a:r>
                <a:r>
                  <a:rPr lang="en-US" altLang="zh-CN"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rPr>
                  <a:t>分</a:t>
                </a:r>
                <a:endParaRPr lang="ja-JP" altLang="en-US" sz="2000">
                  <a:latin typeface="宋体" panose="02010600030101010101" pitchFamily="2" charset="-122"/>
                  <a:ea typeface="宋体" panose="02010600030101010101" pitchFamily="2" charset="-122"/>
                </a:endParaRPr>
              </a:p>
            </p:txBody>
          </p:sp>
        </p:grpSp>
        <p:pic>
          <p:nvPicPr>
            <p:cNvPr id="22550" name="图片 26">
              <a:extLst>
                <a:ext uri="{FF2B5EF4-FFF2-40B4-BE49-F238E27FC236}">
                  <a16:creationId xmlns:a16="http://schemas.microsoft.com/office/drawing/2014/main" id="{30B4624D-EF3B-4260-BF60-29F1CBF91E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589" y="5209946"/>
              <a:ext cx="337876" cy="25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51" name="组合 43">
              <a:extLst>
                <a:ext uri="{FF2B5EF4-FFF2-40B4-BE49-F238E27FC236}">
                  <a16:creationId xmlns:a16="http://schemas.microsoft.com/office/drawing/2014/main" id="{C5AEA0E3-BE4E-4CDC-9DF8-2A45E70FAF76}"/>
                </a:ext>
              </a:extLst>
            </p:cNvPr>
            <p:cNvGrpSpPr>
              <a:grpSpLocks/>
            </p:cNvGrpSpPr>
            <p:nvPr/>
          </p:nvGrpSpPr>
          <p:grpSpPr bwMode="auto">
            <a:xfrm>
              <a:off x="5328132" y="4753570"/>
              <a:ext cx="3204308" cy="1051694"/>
              <a:chOff x="971600" y="4089033"/>
              <a:chExt cx="2798361" cy="1051694"/>
            </a:xfrm>
          </p:grpSpPr>
          <p:pic>
            <p:nvPicPr>
              <p:cNvPr id="22562" name="Picture 2">
                <a:extLst>
                  <a:ext uri="{FF2B5EF4-FFF2-40B4-BE49-F238E27FC236}">
                    <a16:creationId xmlns:a16="http://schemas.microsoft.com/office/drawing/2014/main" id="{3FBA90F2-67CA-4951-BC5A-956E7A54AE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4089033"/>
                <a:ext cx="355476" cy="35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3" name="Text Box 8">
                <a:extLst>
                  <a:ext uri="{FF2B5EF4-FFF2-40B4-BE49-F238E27FC236}">
                    <a16:creationId xmlns:a16="http://schemas.microsoft.com/office/drawing/2014/main" id="{F1A1BDA8-2AF0-4936-9BDF-0B25DB479642}"/>
                  </a:ext>
                </a:extLst>
              </p:cNvPr>
              <p:cNvSpPr txBox="1">
                <a:spLocks noChangeArrowheads="1"/>
              </p:cNvSpPr>
              <p:nvPr/>
            </p:nvSpPr>
            <p:spPr bwMode="auto">
              <a:xfrm>
                <a:off x="1233853" y="4107338"/>
                <a:ext cx="22322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zh-CN" altLang="en-US" sz="1800">
                    <a:latin typeface="宋体" panose="02010600030101010101" pitchFamily="2" charset="-122"/>
                    <a:ea typeface="宋体" panose="02010600030101010101" pitchFamily="2" charset="-122"/>
                  </a:rPr>
                  <a:t>适用面积：</a:t>
                </a:r>
                <a:r>
                  <a:rPr lang="en-US" altLang="zh-CN" sz="1800">
                    <a:latin typeface="宋体" panose="02010600030101010101" pitchFamily="2" charset="-122"/>
                    <a:ea typeface="宋体" panose="02010600030101010101" pitchFamily="2" charset="-122"/>
                  </a:rPr>
                  <a:t>21-36</a:t>
                </a:r>
                <a:r>
                  <a:rPr lang="zh-CN" altLang="en-US" sz="1800">
                    <a:latin typeface="宋体" panose="02010600030101010101" pitchFamily="2" charset="-122"/>
                    <a:ea typeface="宋体" panose="02010600030101010101" pitchFamily="2" charset="-122"/>
                  </a:rPr>
                  <a:t>平米</a:t>
                </a:r>
                <a:endParaRPr lang="ja-JP" altLang="en-US" sz="1800">
                  <a:latin typeface="宋体" panose="02010600030101010101" pitchFamily="2" charset="-122"/>
                  <a:ea typeface="宋体" panose="02010600030101010101" pitchFamily="2" charset="-122"/>
                </a:endParaRPr>
              </a:p>
            </p:txBody>
          </p:sp>
          <p:sp>
            <p:nvSpPr>
              <p:cNvPr id="22564" name="Text Box 8">
                <a:extLst>
                  <a:ext uri="{FF2B5EF4-FFF2-40B4-BE49-F238E27FC236}">
                    <a16:creationId xmlns:a16="http://schemas.microsoft.com/office/drawing/2014/main" id="{4A7559F5-094E-4F42-9CC0-27C0F52E4C3E}"/>
                  </a:ext>
                </a:extLst>
              </p:cNvPr>
              <p:cNvSpPr txBox="1">
                <a:spLocks noChangeArrowheads="1"/>
              </p:cNvSpPr>
              <p:nvPr/>
            </p:nvSpPr>
            <p:spPr bwMode="auto">
              <a:xfrm>
                <a:off x="1244868" y="4494396"/>
                <a:ext cx="25250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zh-CN" altLang="en-US" sz="1800">
                    <a:latin typeface="宋体" panose="02010600030101010101" pitchFamily="2" charset="-122"/>
                    <a:ea typeface="宋体" panose="02010600030101010101" pitchFamily="2" charset="-122"/>
                  </a:rPr>
                  <a:t>气溶胶净化效率：</a:t>
                </a:r>
                <a:r>
                  <a:rPr lang="en-US" altLang="zh-CN" sz="1800">
                    <a:latin typeface="宋体" panose="02010600030101010101" pitchFamily="2" charset="-122"/>
                    <a:ea typeface="宋体" panose="02010600030101010101" pitchFamily="2" charset="-122"/>
                  </a:rPr>
                  <a:t>96.99%</a:t>
                </a:r>
                <a:endParaRPr lang="ja-JP" altLang="en-US" sz="1800">
                  <a:latin typeface="宋体" panose="02010600030101010101" pitchFamily="2" charset="-122"/>
                  <a:ea typeface="宋体" panose="02010600030101010101" pitchFamily="2" charset="-122"/>
                </a:endParaRPr>
              </a:p>
            </p:txBody>
          </p:sp>
        </p:grpSp>
        <p:pic>
          <p:nvPicPr>
            <p:cNvPr id="22552" name="图片 44">
              <a:extLst>
                <a:ext uri="{FF2B5EF4-FFF2-40B4-BE49-F238E27FC236}">
                  <a16:creationId xmlns:a16="http://schemas.microsoft.com/office/drawing/2014/main" id="{67181A42-CBB2-43D4-AC83-4BA620D9CD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9983" y="5199493"/>
              <a:ext cx="307361" cy="25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3" name="Text Box 12">
              <a:extLst>
                <a:ext uri="{FF2B5EF4-FFF2-40B4-BE49-F238E27FC236}">
                  <a16:creationId xmlns:a16="http://schemas.microsoft.com/office/drawing/2014/main" id="{2FA5D147-30FF-4AA1-85F1-F5AF97256D5D}"/>
                </a:ext>
              </a:extLst>
            </p:cNvPr>
            <p:cNvSpPr txBox="1">
              <a:spLocks noChangeArrowheads="1"/>
            </p:cNvSpPr>
            <p:nvPr/>
          </p:nvSpPr>
          <p:spPr bwMode="auto">
            <a:xfrm>
              <a:off x="2483892" y="2931982"/>
              <a:ext cx="1812533" cy="36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zh-CN" sz="1800" dirty="0">
                  <a:solidFill>
                    <a:srgbClr val="0070C0"/>
                  </a:solidFill>
                  <a:latin typeface="宋体" panose="02010600030101010101" pitchFamily="2" charset="-122"/>
                  <a:ea typeface="宋体" panose="02010600030101010101" pitchFamily="2" charset="-122"/>
                </a:rPr>
                <a:t>“</a:t>
              </a:r>
              <a:r>
                <a:rPr lang="zh-CN" altLang="en-US" sz="1800" dirty="0">
                  <a:solidFill>
                    <a:srgbClr val="0070C0"/>
                  </a:solidFill>
                  <a:latin typeface="宋体" panose="02010600030101010101" pitchFamily="2" charset="-122"/>
                  <a:ea typeface="宋体" panose="02010600030101010101" pitchFamily="2" charset="-122"/>
                </a:rPr>
                <a:t>天之风</a:t>
              </a:r>
              <a:r>
                <a:rPr lang="en-US" altLang="zh-CN" sz="1800" dirty="0">
                  <a:solidFill>
                    <a:srgbClr val="0070C0"/>
                  </a:solidFill>
                  <a:latin typeface="宋体" panose="02010600030101010101" pitchFamily="2" charset="-122"/>
                  <a:ea typeface="宋体" panose="02010600030101010101" pitchFamily="2" charset="-122"/>
                </a:rPr>
                <a:t>”</a:t>
              </a:r>
              <a:r>
                <a:rPr lang="zh-CN" altLang="en-US" sz="1800" dirty="0">
                  <a:solidFill>
                    <a:srgbClr val="0070C0"/>
                  </a:solidFill>
                  <a:latin typeface="宋体" panose="02010600030101010101" pitchFamily="2" charset="-122"/>
                  <a:ea typeface="宋体" panose="02010600030101010101" pitchFamily="2" charset="-122"/>
                </a:rPr>
                <a:t>系列</a:t>
              </a:r>
              <a:endParaRPr lang="en-US" altLang="zh-CN" sz="1800" dirty="0">
                <a:solidFill>
                  <a:srgbClr val="0070C0"/>
                </a:solidFill>
                <a:latin typeface="宋体" panose="02010600030101010101" pitchFamily="2" charset="-122"/>
                <a:ea typeface="宋体" panose="02010600030101010101" pitchFamily="2" charset="-122"/>
              </a:endParaRPr>
            </a:p>
          </p:txBody>
        </p:sp>
        <p:sp>
          <p:nvSpPr>
            <p:cNvPr id="22554" name="Text Box 12">
              <a:extLst>
                <a:ext uri="{FF2B5EF4-FFF2-40B4-BE49-F238E27FC236}">
                  <a16:creationId xmlns:a16="http://schemas.microsoft.com/office/drawing/2014/main" id="{C98E9314-8831-42F2-9E8C-356A8325CE30}"/>
                </a:ext>
              </a:extLst>
            </p:cNvPr>
            <p:cNvSpPr txBox="1">
              <a:spLocks noChangeArrowheads="1"/>
            </p:cNvSpPr>
            <p:nvPr/>
          </p:nvSpPr>
          <p:spPr bwMode="auto">
            <a:xfrm>
              <a:off x="7313459" y="2113144"/>
              <a:ext cx="1579466" cy="36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zh-CN" altLang="en-US" sz="1800" dirty="0">
                  <a:solidFill>
                    <a:srgbClr val="0070C0"/>
                  </a:solidFill>
                  <a:latin typeface="宋体" panose="02010600030101010101" pitchFamily="2" charset="-122"/>
                  <a:ea typeface="宋体" panose="02010600030101010101" pitchFamily="2" charset="-122"/>
                </a:rPr>
                <a:t>国产他社产品</a:t>
              </a:r>
              <a:endParaRPr lang="en-US" altLang="zh-CN" sz="1800" dirty="0">
                <a:solidFill>
                  <a:srgbClr val="0070C0"/>
                </a:solidFill>
                <a:latin typeface="宋体" panose="02010600030101010101" pitchFamily="2" charset="-122"/>
                <a:ea typeface="宋体" panose="02010600030101010101" pitchFamily="2" charset="-122"/>
              </a:endParaRPr>
            </a:p>
          </p:txBody>
        </p:sp>
        <p:sp>
          <p:nvSpPr>
            <p:cNvPr id="41" name="矩形 40">
              <a:extLst>
                <a:ext uri="{FF2B5EF4-FFF2-40B4-BE49-F238E27FC236}">
                  <a16:creationId xmlns:a16="http://schemas.microsoft.com/office/drawing/2014/main" id="{75281CB7-BD7C-43D7-98AB-77A9A77127D0}"/>
                </a:ext>
              </a:extLst>
            </p:cNvPr>
            <p:cNvSpPr/>
            <p:nvPr/>
          </p:nvSpPr>
          <p:spPr bwMode="auto">
            <a:xfrm>
              <a:off x="778743" y="5572364"/>
              <a:ext cx="349721" cy="268125"/>
            </a:xfrm>
            <a:prstGeom prst="rect">
              <a:avLst/>
            </a:prstGeom>
            <a:gradFill flip="none" rotWithShape="1">
              <a:gsLst>
                <a:gs pos="5000">
                  <a:srgbClr val="85C2FF">
                    <a:alpha val="62000"/>
                    <a:lumMod val="86000"/>
                  </a:srgbClr>
                </a:gs>
                <a:gs pos="70000">
                  <a:srgbClr val="FFEBFA">
                    <a:alpha val="42000"/>
                  </a:srgbClr>
                </a:gs>
              </a:gsLst>
              <a:lin ang="10800000" scaled="1"/>
              <a:tileRect/>
            </a:gradFill>
            <a:ln w="9525" cap="sq" cmpd="sng" algn="ctr">
              <a:noFill/>
              <a:prstDash val="solid"/>
              <a:round/>
              <a:headEnd type="none" w="med" len="med"/>
              <a:tailEnd type="none" w="med" len="med"/>
            </a:ln>
            <a:effectLst/>
          </p:spPr>
          <p:txBody>
            <a:bodyPr>
              <a:spAutoFit/>
            </a:bodyPr>
            <a:lstStyle/>
            <a:p>
              <a:pPr eaLnBrk="1" hangingPunct="1">
                <a:spcBef>
                  <a:spcPct val="50000"/>
                </a:spcBef>
                <a:defRPr/>
              </a:pPr>
              <a:endParaRPr lang="zh-CN" altLang="en-US"/>
            </a:p>
          </p:txBody>
        </p:sp>
        <p:sp>
          <p:nvSpPr>
            <p:cNvPr id="55" name="矩形 54">
              <a:extLst>
                <a:ext uri="{FF2B5EF4-FFF2-40B4-BE49-F238E27FC236}">
                  <a16:creationId xmlns:a16="http://schemas.microsoft.com/office/drawing/2014/main" id="{F2883814-8D55-4A14-BC21-1BAE4DE63D3D}"/>
                </a:ext>
              </a:extLst>
            </p:cNvPr>
            <p:cNvSpPr/>
            <p:nvPr/>
          </p:nvSpPr>
          <p:spPr bwMode="auto">
            <a:xfrm>
              <a:off x="5338802" y="5572364"/>
              <a:ext cx="349721" cy="268125"/>
            </a:xfrm>
            <a:prstGeom prst="rect">
              <a:avLst/>
            </a:prstGeom>
            <a:gradFill flip="none" rotWithShape="1">
              <a:gsLst>
                <a:gs pos="5000">
                  <a:srgbClr val="85C2FF">
                    <a:alpha val="62000"/>
                    <a:lumMod val="86000"/>
                  </a:srgbClr>
                </a:gs>
                <a:gs pos="70000">
                  <a:srgbClr val="FFEBFA">
                    <a:alpha val="42000"/>
                  </a:srgbClr>
                </a:gs>
              </a:gsLst>
              <a:lin ang="10800000" scaled="1"/>
              <a:tileRect/>
            </a:gradFill>
            <a:ln w="9525" cap="sq" cmpd="sng" algn="ctr">
              <a:noFill/>
              <a:prstDash val="solid"/>
              <a:round/>
              <a:headEnd type="none" w="med" len="med"/>
              <a:tailEnd type="none" w="med" len="med"/>
            </a:ln>
            <a:effectLst/>
          </p:spPr>
          <p:txBody>
            <a:bodyPr>
              <a:spAutoFit/>
            </a:bodyPr>
            <a:lstStyle/>
            <a:p>
              <a:pPr eaLnBrk="1" hangingPunct="1">
                <a:spcBef>
                  <a:spcPct val="50000"/>
                </a:spcBef>
                <a:defRPr/>
              </a:pPr>
              <a:endParaRPr lang="zh-CN" altLang="en-US"/>
            </a:p>
          </p:txBody>
        </p:sp>
        <p:sp>
          <p:nvSpPr>
            <p:cNvPr id="22561" name="Text Box 8">
              <a:extLst>
                <a:ext uri="{FF2B5EF4-FFF2-40B4-BE49-F238E27FC236}">
                  <a16:creationId xmlns:a16="http://schemas.microsoft.com/office/drawing/2014/main" id="{0EB09D5F-48F1-49A8-9B05-A6A99ECA0537}"/>
                </a:ext>
              </a:extLst>
            </p:cNvPr>
            <p:cNvSpPr txBox="1">
              <a:spLocks noChangeArrowheads="1"/>
            </p:cNvSpPr>
            <p:nvPr/>
          </p:nvSpPr>
          <p:spPr bwMode="auto">
            <a:xfrm>
              <a:off x="5671031" y="5477162"/>
              <a:ext cx="27079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zh-CN" altLang="en-US" sz="2000">
                  <a:latin typeface="宋体" panose="02010600030101010101" pitchFamily="2" charset="-122"/>
                  <a:ea typeface="宋体" panose="02010600030101010101" pitchFamily="2" charset="-122"/>
                </a:rPr>
                <a:t>吸引风量：</a:t>
              </a:r>
              <a:r>
                <a:rPr lang="en-US" altLang="zh-CN" sz="2000">
                  <a:latin typeface="宋体" panose="02010600030101010101" pitchFamily="2" charset="-122"/>
                  <a:ea typeface="宋体" panose="02010600030101010101" pitchFamily="2" charset="-122"/>
                </a:rPr>
                <a:t>5</a:t>
              </a:r>
              <a:r>
                <a:rPr lang="zh-CN" altLang="en-US" sz="2000">
                  <a:latin typeface="宋体" panose="02010600030101010101" pitchFamily="2" charset="-122"/>
                  <a:ea typeface="宋体" panose="02010600030101010101" pitchFamily="2" charset="-122"/>
                </a:rPr>
                <a:t>立方</a:t>
              </a:r>
              <a:r>
                <a:rPr lang="en-US" altLang="zh-CN"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rPr>
                <a:t>分</a:t>
              </a:r>
              <a:endParaRPr lang="ja-JP" altLang="en-US" sz="2000">
                <a:latin typeface="宋体" panose="02010600030101010101" pitchFamily="2" charset="-122"/>
                <a:ea typeface="宋体" panose="02010600030101010101" pitchFamily="2" charset="-122"/>
              </a:endParaRPr>
            </a:p>
          </p:txBody>
        </p:sp>
      </p:grpSp>
      <p:sp>
        <p:nvSpPr>
          <p:cNvPr id="22534" name="スライド番号プレースホルダ 3">
            <a:extLst>
              <a:ext uri="{FF2B5EF4-FFF2-40B4-BE49-F238E27FC236}">
                <a16:creationId xmlns:a16="http://schemas.microsoft.com/office/drawing/2014/main" id="{453070E4-F91E-40D3-A7A0-5750630186E6}"/>
              </a:ext>
            </a:extLst>
          </p:cNvPr>
          <p:cNvSpPr txBox="1">
            <a:spLocks/>
          </p:cNvSpPr>
          <p:nvPr/>
        </p:nvSpPr>
        <p:spPr bwMode="auto">
          <a:xfrm>
            <a:off x="70008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buFontTx/>
              <a:buNone/>
            </a:pPr>
            <a:fld id="{BA0604ED-4152-4899-843F-B907A3CF02F0}" type="slidenum">
              <a:rPr lang="ja-JP" altLang="en-US" sz="1200" b="0">
                <a:solidFill>
                  <a:srgbClr val="898989"/>
                </a:solidFill>
                <a:latin typeface="Arial" panose="020B0604020202020204" pitchFamily="34" charset="0"/>
                <a:ea typeface="Meiryo" panose="020B0604030504040204" pitchFamily="34" charset="-128"/>
              </a:rPr>
              <a:pPr algn="r" eaLnBrk="1" hangingPunct="1">
                <a:spcBef>
                  <a:spcPct val="0"/>
                </a:spcBef>
                <a:buFontTx/>
                <a:buNone/>
              </a:pPr>
              <a:t>11</a:t>
            </a:fld>
            <a:endParaRPr lang="ja-JP" altLang="en-US" sz="1200" b="0">
              <a:solidFill>
                <a:srgbClr val="898989"/>
              </a:solidFill>
              <a:latin typeface="Arial" panose="020B0604020202020204" pitchFamily="34" charset="0"/>
              <a:ea typeface="Meiryo" panose="020B0604030504040204" pitchFamily="34" charset="-12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ox(in)">
                                      <p:cBhvr>
                                        <p:cTn id="10"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AAA36513-68A0-4668-B45C-1E21CBF4F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101975"/>
            <a:ext cx="7491412"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1ECC3B34-CFCC-4DAA-BED6-AB9EEA9034AB}"/>
              </a:ext>
            </a:extLst>
          </p:cNvPr>
          <p:cNvSpPr txBox="1">
            <a:spLocks noChangeArrowheads="1"/>
          </p:cNvSpPr>
          <p:nvPr/>
        </p:nvSpPr>
        <p:spPr bwMode="auto">
          <a:xfrm>
            <a:off x="1116013" y="4972050"/>
            <a:ext cx="76327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en-US" altLang="zh-CN" sz="2000">
                <a:solidFill>
                  <a:srgbClr val="0070C0"/>
                </a:solidFill>
                <a:latin typeface="微软雅黑" panose="020B0503020204020204" pitchFamily="34" charset="-122"/>
                <a:ea typeface="微软雅黑" panose="020B0503020204020204" pitchFamily="34" charset="-122"/>
              </a:rPr>
              <a:t>AMANO</a:t>
            </a:r>
            <a:r>
              <a:rPr lang="zh-CN" altLang="en-US" sz="2000">
                <a:solidFill>
                  <a:srgbClr val="0070C0"/>
                </a:solidFill>
                <a:latin typeface="微软雅黑" panose="020B0503020204020204" pitchFamily="34" charset="-122"/>
                <a:ea typeface="微软雅黑" panose="020B0503020204020204" pitchFamily="34" charset="-122"/>
              </a:rPr>
              <a:t>为用户提供专业的环保工程解决方案，与您携手解决</a:t>
            </a:r>
            <a:endParaRPr lang="en-US" altLang="zh-CN" sz="2000">
              <a:solidFill>
                <a:srgbClr val="0070C0"/>
              </a:solidFill>
              <a:latin typeface="微软雅黑" panose="020B0503020204020204" pitchFamily="34" charset="-122"/>
              <a:ea typeface="微软雅黑" panose="020B0503020204020204" pitchFamily="34" charset="-122"/>
            </a:endParaRPr>
          </a:p>
          <a:p>
            <a:pPr eaLnBrk="1" hangingPunct="1">
              <a:spcBef>
                <a:spcPct val="50000"/>
              </a:spcBef>
              <a:buFontTx/>
              <a:buNone/>
            </a:pPr>
            <a:r>
              <a:rPr lang="zh-CN" altLang="en-US" sz="2000">
                <a:solidFill>
                  <a:srgbClr val="0070C0"/>
                </a:solidFill>
                <a:latin typeface="微软雅黑" panose="020B0503020204020204" pitchFamily="34" charset="-122"/>
                <a:ea typeface="微软雅黑" panose="020B0503020204020204" pitchFamily="34" charset="-122"/>
              </a:rPr>
              <a:t>工厂经营所面临的环保课题</a:t>
            </a:r>
            <a:r>
              <a:rPr lang="ja-JP" altLang="en-US" sz="2000">
                <a:solidFill>
                  <a:srgbClr val="0070C0"/>
                </a:solidFill>
                <a:latin typeface="微软雅黑" panose="020B0503020204020204" pitchFamily="34" charset="-122"/>
                <a:ea typeface="微软雅黑" panose="020B0503020204020204" pitchFamily="34" charset="-122"/>
              </a:rPr>
              <a:t>。</a:t>
            </a:r>
            <a:br>
              <a:rPr lang="ja-JP" altLang="en-US" sz="2000">
                <a:solidFill>
                  <a:srgbClr val="0070C0"/>
                </a:solidFill>
                <a:latin typeface="MS Gothic" panose="020B0609070205080204" pitchFamily="49" charset="-128"/>
                <a:ea typeface="MS Gothic" panose="020B0609070205080204" pitchFamily="49" charset="-128"/>
              </a:rPr>
            </a:br>
            <a:endParaRPr lang="ja-JP" altLang="en-US" sz="2000">
              <a:solidFill>
                <a:srgbClr val="0070C0"/>
              </a:solidFill>
              <a:latin typeface="MS Gothic" panose="020B0609070205080204" pitchFamily="49" charset="-128"/>
              <a:ea typeface="MS Gothic" panose="020B0609070205080204" pitchFamily="49" charset="-128"/>
            </a:endParaRPr>
          </a:p>
        </p:txBody>
      </p:sp>
      <p:sp>
        <p:nvSpPr>
          <p:cNvPr id="11" name="テキスト ボックス 5">
            <a:extLst>
              <a:ext uri="{FF2B5EF4-FFF2-40B4-BE49-F238E27FC236}">
                <a16:creationId xmlns:a16="http://schemas.microsoft.com/office/drawing/2014/main" id="{FB8CF0B1-AA8B-48E4-969C-E87C91923470}"/>
              </a:ext>
            </a:extLst>
          </p:cNvPr>
          <p:cNvSpPr txBox="1">
            <a:spLocks noChangeArrowheads="1"/>
          </p:cNvSpPr>
          <p:nvPr/>
        </p:nvSpPr>
        <p:spPr bwMode="auto">
          <a:xfrm>
            <a:off x="971550" y="739775"/>
            <a:ext cx="7200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zh-CN" altLang="en-US" sz="3600" b="0">
                <a:solidFill>
                  <a:srgbClr val="0070C0"/>
                </a:solidFill>
                <a:latin typeface="黑体" panose="02010609060101010101" pitchFamily="49" charset="-122"/>
                <a:ea typeface="黑体" panose="02010609060101010101" pitchFamily="49" charset="-122"/>
              </a:rPr>
              <a:t> </a:t>
            </a:r>
            <a:r>
              <a:rPr lang="zh-CN" altLang="en-US" sz="2800" b="0">
                <a:solidFill>
                  <a:srgbClr val="0070C0"/>
                </a:solidFill>
                <a:latin typeface="黑体" panose="02010609060101010101" pitchFamily="49" charset="-122"/>
                <a:ea typeface="黑体" panose="02010609060101010101" pitchFamily="49" charset="-122"/>
              </a:rPr>
              <a:t>感谢贵司一直以来对安满能的信赖与支持</a:t>
            </a:r>
            <a:endParaRPr lang="en-US" altLang="ja-JP" sz="2800" b="0">
              <a:solidFill>
                <a:srgbClr val="0070C0"/>
              </a:solidFill>
              <a:latin typeface="黑体" panose="02010609060101010101" pitchFamily="49" charset="-122"/>
              <a:ea typeface="黑体" panose="02010609060101010101" pitchFamily="49" charset="-122"/>
            </a:endParaRPr>
          </a:p>
        </p:txBody>
      </p:sp>
      <p:pic>
        <p:nvPicPr>
          <p:cNvPr id="24581" name="Picture 3">
            <a:extLst>
              <a:ext uri="{FF2B5EF4-FFF2-40B4-BE49-F238E27FC236}">
                <a16:creationId xmlns:a16="http://schemas.microsoft.com/office/drawing/2014/main" id="{EEA2A345-1EEF-42C8-A688-66215BD92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338" y="141288"/>
            <a:ext cx="7337425"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图片 14">
            <a:extLst>
              <a:ext uri="{FF2B5EF4-FFF2-40B4-BE49-F238E27FC236}">
                <a16:creationId xmlns:a16="http://schemas.microsoft.com/office/drawing/2014/main" id="{EF1E562E-4EAF-4BED-A6BA-486BFC4D25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3" y="71438"/>
            <a:ext cx="1416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
            <a:extLst>
              <a:ext uri="{FF2B5EF4-FFF2-40B4-BE49-F238E27FC236}">
                <a16:creationId xmlns:a16="http://schemas.microsoft.com/office/drawing/2014/main" id="{C03B9A21-F156-4D45-803A-AAC8E8429427}"/>
              </a:ext>
            </a:extLst>
          </p:cNvPr>
          <p:cNvSpPr txBox="1">
            <a:spLocks noChangeArrowheads="1"/>
          </p:cNvSpPr>
          <p:nvPr/>
        </p:nvSpPr>
        <p:spPr bwMode="auto">
          <a:xfrm>
            <a:off x="250825" y="1319213"/>
            <a:ext cx="8640763"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50000"/>
              </a:lnSpc>
              <a:spcBef>
                <a:spcPct val="50000"/>
              </a:spcBef>
              <a:buFontTx/>
              <a:buNone/>
            </a:pPr>
            <a:endParaRPr lang="en-US" altLang="zh-CN" sz="2400">
              <a:solidFill>
                <a:srgbClr val="0070C0"/>
              </a:solidFill>
              <a:latin typeface="宋体" panose="02010600030101010101" pitchFamily="2" charset="-122"/>
              <a:ea typeface="宋体" panose="02010600030101010101" pitchFamily="2" charset="-122"/>
            </a:endParaRPr>
          </a:p>
          <a:p>
            <a:pPr eaLnBrk="1" hangingPunct="1">
              <a:lnSpc>
                <a:spcPct val="150000"/>
              </a:lnSpc>
              <a:spcBef>
                <a:spcPct val="50000"/>
              </a:spcBef>
              <a:buFontTx/>
              <a:buNone/>
            </a:pPr>
            <a:r>
              <a:rPr lang="en-US" altLang="zh-CN" sz="2400">
                <a:solidFill>
                  <a:srgbClr val="0070C0"/>
                </a:solidFill>
                <a:latin typeface="宋体" panose="02010600030101010101" pitchFamily="2" charset="-122"/>
                <a:ea typeface="宋体" panose="02010600030101010101" pitchFamily="2" charset="-122"/>
              </a:rPr>
              <a:t>     </a:t>
            </a:r>
            <a:r>
              <a:rPr lang="zh-CN" altLang="en-US" sz="2400">
                <a:solidFill>
                  <a:srgbClr val="0070C0"/>
                </a:solidFill>
                <a:latin typeface="宋体" panose="02010600030101010101" pitchFamily="2" charset="-122"/>
                <a:ea typeface="宋体" panose="02010600030101010101" pitchFamily="2" charset="-122"/>
              </a:rPr>
              <a:t>篇尾寄语</a:t>
            </a:r>
            <a:endParaRPr lang="en-US" altLang="zh-CN" sz="2400">
              <a:solidFill>
                <a:srgbClr val="0070C0"/>
              </a:solidFill>
              <a:latin typeface="宋体" panose="02010600030101010101" pitchFamily="2" charset="-122"/>
              <a:ea typeface="宋体" panose="02010600030101010101" pitchFamily="2" charset="-122"/>
            </a:endParaRPr>
          </a:p>
          <a:p>
            <a:pPr eaLnBrk="1" hangingPunct="1">
              <a:lnSpc>
                <a:spcPct val="150000"/>
              </a:lnSpc>
              <a:spcBef>
                <a:spcPct val="50000"/>
              </a:spcBef>
              <a:buFontTx/>
              <a:buNone/>
            </a:pPr>
            <a:endParaRPr lang="en-US" altLang="zh-CN" sz="2400">
              <a:solidFill>
                <a:srgbClr val="0070C0"/>
              </a:solidFill>
              <a:latin typeface="宋体" panose="02010600030101010101" pitchFamily="2" charset="-122"/>
              <a:ea typeface="宋体" panose="02010600030101010101" pitchFamily="2" charset="-122"/>
            </a:endParaRPr>
          </a:p>
          <a:p>
            <a:pPr eaLnBrk="1" hangingPunct="1">
              <a:lnSpc>
                <a:spcPct val="150000"/>
              </a:lnSpc>
              <a:spcBef>
                <a:spcPct val="50000"/>
              </a:spcBef>
              <a:buFontTx/>
              <a:buNone/>
            </a:pPr>
            <a:r>
              <a:rPr lang="en-US" altLang="zh-CN" sz="4400">
                <a:solidFill>
                  <a:srgbClr val="0070C0"/>
                </a:solidFill>
                <a:latin typeface="宋体" panose="02010600030101010101" pitchFamily="2" charset="-122"/>
                <a:ea typeface="宋体" panose="02010600030101010101" pitchFamily="2" charset="-122"/>
              </a:rPr>
              <a:t>   </a:t>
            </a:r>
            <a:r>
              <a:rPr lang="zh-CN" altLang="en-US" sz="4400">
                <a:solidFill>
                  <a:srgbClr val="0070C0"/>
                </a:solidFill>
                <a:latin typeface="宋体" panose="02010600030101010101" pitchFamily="2" charset="-122"/>
                <a:ea typeface="宋体" panose="02010600030101010101" pitchFamily="2" charset="-122"/>
              </a:rPr>
              <a:t>净无止境，选我者净！</a:t>
            </a:r>
            <a:endParaRPr lang="en-US" altLang="zh-CN" sz="4400">
              <a:solidFill>
                <a:srgbClr val="0070C0"/>
              </a:solidFill>
              <a:latin typeface="宋体" panose="02010600030101010101" pitchFamily="2" charset="-122"/>
              <a:ea typeface="宋体" panose="02010600030101010101" pitchFamily="2" charset="-122"/>
            </a:endParaRPr>
          </a:p>
        </p:txBody>
      </p:sp>
      <p:pic>
        <p:nvPicPr>
          <p:cNvPr id="21" name="图片 20">
            <a:extLst>
              <a:ext uri="{FF2B5EF4-FFF2-40B4-BE49-F238E27FC236}">
                <a16:creationId xmlns:a16="http://schemas.microsoft.com/office/drawing/2014/main" id="{F21CCC5F-6B95-4E9F-8E3A-05FF7C290A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3925" y="4508500"/>
            <a:ext cx="161766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4)">
                                      <p:cBhvr>
                                        <p:cTn id="7" dur="2000"/>
                                        <p:tgtEl>
                                          <p:spTgt spid="19"/>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4)">
                                      <p:cBhvr>
                                        <p:cTn id="13" dur="2000"/>
                                        <p:tgtEl>
                                          <p:spTgt spid="11"/>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heel(4)">
                                      <p:cBhvr>
                                        <p:cTn id="16" dur="2000"/>
                                        <p:tgtEl>
                                          <p:spTgt spid="17"/>
                                        </p:tgtEl>
                                      </p:cBhvr>
                                    </p:animEffect>
                                  </p:childTnLst>
                                </p:cTn>
                              </p:par>
                              <p:par>
                                <p:cTn id="17" presetID="21"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heel(4)">
                                      <p:cBhvr>
                                        <p:cTn id="1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122237C9-2401-43C2-A42E-B7A71923D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38" y="141288"/>
            <a:ext cx="7337425"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图片 1">
            <a:extLst>
              <a:ext uri="{FF2B5EF4-FFF2-40B4-BE49-F238E27FC236}">
                <a16:creationId xmlns:a16="http://schemas.microsoft.com/office/drawing/2014/main" id="{57AB2771-2B6E-4BAD-96D2-570B5A712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1438"/>
            <a:ext cx="1416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a:extLst>
              <a:ext uri="{FF2B5EF4-FFF2-40B4-BE49-F238E27FC236}">
                <a16:creationId xmlns:a16="http://schemas.microsoft.com/office/drawing/2014/main" id="{71F04D49-320B-4B4B-B06B-9F418D60B65F}"/>
              </a:ext>
            </a:extLst>
          </p:cNvPr>
          <p:cNvGrpSpPr>
            <a:grpSpLocks/>
          </p:cNvGrpSpPr>
          <p:nvPr/>
        </p:nvGrpSpPr>
        <p:grpSpPr bwMode="auto">
          <a:xfrm>
            <a:off x="360363" y="1830388"/>
            <a:ext cx="5441950" cy="3543300"/>
            <a:chOff x="360238" y="1829916"/>
            <a:chExt cx="5441950" cy="3543300"/>
          </a:xfrm>
        </p:grpSpPr>
        <p:sp>
          <p:nvSpPr>
            <p:cNvPr id="13328" name="角丸四角形 5">
              <a:extLst>
                <a:ext uri="{FF2B5EF4-FFF2-40B4-BE49-F238E27FC236}">
                  <a16:creationId xmlns:a16="http://schemas.microsoft.com/office/drawing/2014/main" id="{9E518159-C99E-4AE1-B23F-96FB34E38300}"/>
                </a:ext>
              </a:extLst>
            </p:cNvPr>
            <p:cNvSpPr>
              <a:spLocks noChangeArrowheads="1"/>
            </p:cNvSpPr>
            <p:nvPr/>
          </p:nvSpPr>
          <p:spPr bwMode="auto">
            <a:xfrm>
              <a:off x="360238" y="1829916"/>
              <a:ext cx="5400675" cy="1028700"/>
            </a:xfrm>
            <a:prstGeom prst="roundRect">
              <a:avLst>
                <a:gd name="adj" fmla="val 16667"/>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ja-JP" altLang="en-US" sz="1800">
                <a:latin typeface="Arial" panose="020B0604020202020204" pitchFamily="34" charset="0"/>
              </a:endParaRPr>
            </a:p>
          </p:txBody>
        </p:sp>
        <p:sp>
          <p:nvSpPr>
            <p:cNvPr id="13329" name="タイトル 1">
              <a:extLst>
                <a:ext uri="{FF2B5EF4-FFF2-40B4-BE49-F238E27FC236}">
                  <a16:creationId xmlns:a16="http://schemas.microsoft.com/office/drawing/2014/main" id="{61FE2EDF-D72C-45B8-8334-10BD06BE3FA7}"/>
                </a:ext>
              </a:extLst>
            </p:cNvPr>
            <p:cNvSpPr txBox="1">
              <a:spLocks/>
            </p:cNvSpPr>
            <p:nvPr/>
          </p:nvSpPr>
          <p:spPr bwMode="auto">
            <a:xfrm>
              <a:off x="503113" y="2101378"/>
              <a:ext cx="51117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zh-CN" altLang="en-US" sz="2400">
                  <a:solidFill>
                    <a:srgbClr val="FFFF00"/>
                  </a:solidFill>
                  <a:latin typeface="Segoe UI" panose="020B0502040204020203" pitchFamily="34" charset="0"/>
                  <a:ea typeface="Meiryo" panose="020B0604030504040204" pitchFamily="34" charset="-128"/>
                </a:rPr>
                <a:t>利用电除尘方式</a:t>
              </a:r>
              <a:r>
                <a:rPr lang="zh-CN" altLang="en-US" sz="1800">
                  <a:solidFill>
                    <a:schemeClr val="bg1"/>
                  </a:solidFill>
                  <a:latin typeface="Segoe UI" panose="020B0502040204020203" pitchFamily="34" charset="0"/>
                  <a:ea typeface="Meiryo" panose="020B0604030504040204" pitchFamily="34" charset="-128"/>
                </a:rPr>
                <a:t>收集病毒及微小颗粒</a:t>
              </a:r>
              <a:endParaRPr lang="en-US" altLang="ja-JP" sz="1800">
                <a:solidFill>
                  <a:schemeClr val="bg1"/>
                </a:solidFill>
                <a:latin typeface="Segoe UI" panose="020B0502040204020203" pitchFamily="34" charset="0"/>
                <a:ea typeface="Meiryo" panose="020B0604030504040204" pitchFamily="34" charset="-128"/>
              </a:endParaRPr>
            </a:p>
            <a:p>
              <a:pPr algn="ctr">
                <a:spcBef>
                  <a:spcPct val="0"/>
                </a:spcBef>
                <a:buFontTx/>
                <a:buNone/>
              </a:pPr>
              <a:r>
                <a:rPr lang="ja-JP" altLang="en-US" sz="1400">
                  <a:solidFill>
                    <a:schemeClr val="bg1"/>
                  </a:solidFill>
                  <a:latin typeface="Segoe UI" panose="020B0502040204020203" pitchFamily="34" charset="0"/>
                  <a:ea typeface="Meiryo" panose="020B0604030504040204" pitchFamily="34" charset="-128"/>
                </a:rPr>
                <a:t>「</a:t>
              </a:r>
              <a:r>
                <a:rPr lang="zh-CN" altLang="en-US" sz="1400">
                  <a:solidFill>
                    <a:schemeClr val="bg1"/>
                  </a:solidFill>
                  <a:latin typeface="Segoe UI" panose="020B0502040204020203" pitchFamily="34" charset="0"/>
                  <a:ea typeface="Meiryo" panose="020B0604030504040204" pitchFamily="34" charset="-128"/>
                </a:rPr>
                <a:t>病毒大小的颗粒</a:t>
              </a:r>
              <a:r>
                <a:rPr lang="en-US" altLang="zh-CN" sz="1400">
                  <a:solidFill>
                    <a:schemeClr val="bg1"/>
                  </a:solidFill>
                  <a:latin typeface="Segoe UI" panose="020B0502040204020203" pitchFamily="34" charset="0"/>
                  <a:ea typeface="Meiryo" panose="020B0604030504040204" pitchFamily="34" charset="-128"/>
                </a:rPr>
                <a:t>1</a:t>
              </a:r>
              <a:r>
                <a:rPr lang="zh-CN" altLang="en-US" sz="1400">
                  <a:solidFill>
                    <a:schemeClr val="bg1"/>
                  </a:solidFill>
                  <a:latin typeface="Segoe UI" panose="020B0502040204020203" pitchFamily="34" charset="0"/>
                  <a:ea typeface="Meiryo" panose="020B0604030504040204" pitchFamily="34" charset="-128"/>
                </a:rPr>
                <a:t>次的通过净化率高达</a:t>
              </a:r>
              <a:r>
                <a:rPr lang="en-US" altLang="ja-JP" sz="1400">
                  <a:solidFill>
                    <a:schemeClr val="bg1"/>
                  </a:solidFill>
                  <a:latin typeface="Segoe UI" panose="020B0502040204020203" pitchFamily="34" charset="0"/>
                  <a:ea typeface="Meiryo" panose="020B0604030504040204" pitchFamily="34" charset="-128"/>
                </a:rPr>
                <a:t>99</a:t>
              </a:r>
              <a:r>
                <a:rPr lang="ja-JP" altLang="en-US" sz="1400">
                  <a:solidFill>
                    <a:schemeClr val="bg1"/>
                  </a:solidFill>
                  <a:latin typeface="Segoe UI" panose="020B0502040204020203" pitchFamily="34" charset="0"/>
                  <a:ea typeface="Meiryo" panose="020B0604030504040204" pitchFamily="34" charset="-128"/>
                </a:rPr>
                <a:t>％」</a:t>
              </a:r>
            </a:p>
          </p:txBody>
        </p:sp>
        <p:sp>
          <p:nvSpPr>
            <p:cNvPr id="13330" name="角丸四角形 10">
              <a:extLst>
                <a:ext uri="{FF2B5EF4-FFF2-40B4-BE49-F238E27FC236}">
                  <a16:creationId xmlns:a16="http://schemas.microsoft.com/office/drawing/2014/main" id="{B7BF7012-2B84-4CE4-A5BB-35F6FBAFDA3D}"/>
                </a:ext>
              </a:extLst>
            </p:cNvPr>
            <p:cNvSpPr>
              <a:spLocks noChangeArrowheads="1"/>
            </p:cNvSpPr>
            <p:nvPr/>
          </p:nvSpPr>
          <p:spPr bwMode="auto">
            <a:xfrm>
              <a:off x="401513" y="3285653"/>
              <a:ext cx="5400675" cy="866775"/>
            </a:xfrm>
            <a:prstGeom prst="roundRect">
              <a:avLst>
                <a:gd name="adj" fmla="val 16667"/>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ja-JP" altLang="en-US" sz="1800">
                <a:latin typeface="Arial" panose="020B0604020202020204" pitchFamily="34" charset="0"/>
              </a:endParaRPr>
            </a:p>
          </p:txBody>
        </p:sp>
        <p:sp>
          <p:nvSpPr>
            <p:cNvPr id="13331" name="タイトル 1">
              <a:extLst>
                <a:ext uri="{FF2B5EF4-FFF2-40B4-BE49-F238E27FC236}">
                  <a16:creationId xmlns:a16="http://schemas.microsoft.com/office/drawing/2014/main" id="{71DE1083-08D2-4077-890E-3AA477472313}"/>
                </a:ext>
              </a:extLst>
            </p:cNvPr>
            <p:cNvSpPr txBox="1">
              <a:spLocks/>
            </p:cNvSpPr>
            <p:nvPr/>
          </p:nvSpPr>
          <p:spPr bwMode="auto">
            <a:xfrm>
              <a:off x="452313" y="3388841"/>
              <a:ext cx="52149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zh-CN" altLang="en-US" sz="2400">
                  <a:solidFill>
                    <a:srgbClr val="FFFF00"/>
                  </a:solidFill>
                  <a:latin typeface="Segoe UI" panose="020B0502040204020203" pitchFamily="34" charset="0"/>
                  <a:ea typeface="Meiryo" panose="020B0604030504040204" pitchFamily="34" charset="-128"/>
                </a:rPr>
                <a:t>通过紫外线</a:t>
              </a:r>
              <a:r>
                <a:rPr lang="en-US" altLang="ja-JP" sz="2400">
                  <a:solidFill>
                    <a:srgbClr val="FFFF00"/>
                  </a:solidFill>
                  <a:latin typeface="Segoe UI" panose="020B0502040204020203" pitchFamily="34" charset="0"/>
                  <a:ea typeface="Meiryo" panose="020B0604030504040204" pitchFamily="34" charset="-128"/>
                </a:rPr>
                <a:t>UV-C</a:t>
              </a:r>
              <a:r>
                <a:rPr lang="zh-CN" altLang="en-US" sz="2400">
                  <a:solidFill>
                    <a:srgbClr val="FFFF00"/>
                  </a:solidFill>
                  <a:latin typeface="Segoe UI" panose="020B0502040204020203" pitchFamily="34" charset="0"/>
                  <a:ea typeface="Meiryo" panose="020B0604030504040204" pitchFamily="34" charset="-128"/>
                </a:rPr>
                <a:t>照射</a:t>
              </a:r>
              <a:r>
                <a:rPr lang="zh-CN" altLang="en-US" sz="2000">
                  <a:solidFill>
                    <a:schemeClr val="bg1"/>
                  </a:solidFill>
                  <a:latin typeface="Segoe UI" panose="020B0502040204020203" pitchFamily="34" charset="0"/>
                  <a:ea typeface="Meiryo" panose="020B0604030504040204" pitchFamily="34" charset="-128"/>
                </a:rPr>
                <a:t>有效抑制病毒</a:t>
              </a:r>
              <a:endParaRPr lang="en-US" altLang="zh-CN" sz="2000">
                <a:solidFill>
                  <a:schemeClr val="bg1"/>
                </a:solidFill>
                <a:latin typeface="Segoe UI" panose="020B0502040204020203" pitchFamily="34" charset="0"/>
                <a:ea typeface="Meiryo" panose="020B0604030504040204" pitchFamily="34" charset="-128"/>
              </a:endParaRPr>
            </a:p>
            <a:p>
              <a:pPr algn="ctr">
                <a:spcBef>
                  <a:spcPct val="0"/>
                </a:spcBef>
                <a:buFontTx/>
                <a:buNone/>
              </a:pPr>
              <a:r>
                <a:rPr lang="ja-JP" altLang="en-US" sz="1400">
                  <a:solidFill>
                    <a:schemeClr val="bg1"/>
                  </a:solidFill>
                  <a:latin typeface="Segoe UI" panose="020B0502040204020203" pitchFamily="34" charset="0"/>
                  <a:ea typeface="Meiryo" panose="020B0604030504040204" pitchFamily="34" charset="-128"/>
                </a:rPr>
                <a:t>「</a:t>
              </a:r>
              <a:r>
                <a:rPr lang="en-US" altLang="ja-JP" sz="1400">
                  <a:solidFill>
                    <a:schemeClr val="bg1"/>
                  </a:solidFill>
                  <a:latin typeface="Segoe UI" panose="020B0502040204020203" pitchFamily="34" charset="0"/>
                  <a:ea typeface="Meiryo" panose="020B0604030504040204" pitchFamily="34" charset="-128"/>
                </a:rPr>
                <a:t>CDC</a:t>
              </a:r>
              <a:r>
                <a:rPr lang="zh-CN" altLang="en-US" sz="1400">
                  <a:solidFill>
                    <a:schemeClr val="bg1"/>
                  </a:solidFill>
                  <a:latin typeface="Segoe UI" panose="020B0502040204020203" pitchFamily="34" charset="0"/>
                  <a:ea typeface="Meiryo" panose="020B0604030504040204" pitchFamily="34" charset="-128"/>
                </a:rPr>
                <a:t>美国疾病防控中心推荐</a:t>
              </a:r>
              <a:r>
                <a:rPr lang="ja-JP" altLang="en-US" sz="1400">
                  <a:solidFill>
                    <a:schemeClr val="bg1"/>
                  </a:solidFill>
                  <a:latin typeface="Segoe UI" panose="020B0502040204020203" pitchFamily="34" charset="0"/>
                  <a:ea typeface="Meiryo" panose="020B0604030504040204" pitchFamily="34" charset="-128"/>
                </a:rPr>
                <a:t>」</a:t>
              </a:r>
            </a:p>
          </p:txBody>
        </p:sp>
        <p:sp>
          <p:nvSpPr>
            <p:cNvPr id="13332" name="角丸四角形 27">
              <a:extLst>
                <a:ext uri="{FF2B5EF4-FFF2-40B4-BE49-F238E27FC236}">
                  <a16:creationId xmlns:a16="http://schemas.microsoft.com/office/drawing/2014/main" id="{363EBA08-D262-4BAE-AA3F-2A7A21AFA60F}"/>
                </a:ext>
              </a:extLst>
            </p:cNvPr>
            <p:cNvSpPr>
              <a:spLocks noChangeArrowheads="1"/>
            </p:cNvSpPr>
            <p:nvPr/>
          </p:nvSpPr>
          <p:spPr bwMode="auto">
            <a:xfrm>
              <a:off x="360238" y="4581053"/>
              <a:ext cx="5400675" cy="792163"/>
            </a:xfrm>
            <a:prstGeom prst="roundRect">
              <a:avLst>
                <a:gd name="adj" fmla="val 16667"/>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ja-JP" altLang="en-US" sz="1800">
                <a:latin typeface="Arial" panose="020B0604020202020204" pitchFamily="34" charset="0"/>
              </a:endParaRPr>
            </a:p>
          </p:txBody>
        </p:sp>
        <p:sp>
          <p:nvSpPr>
            <p:cNvPr id="13333" name="タイトル 1">
              <a:extLst>
                <a:ext uri="{FF2B5EF4-FFF2-40B4-BE49-F238E27FC236}">
                  <a16:creationId xmlns:a16="http://schemas.microsoft.com/office/drawing/2014/main" id="{B46C5C91-0395-430C-9E44-87BBC5B7D1FE}"/>
                </a:ext>
              </a:extLst>
            </p:cNvPr>
            <p:cNvSpPr txBox="1">
              <a:spLocks/>
            </p:cNvSpPr>
            <p:nvPr/>
          </p:nvSpPr>
          <p:spPr bwMode="auto">
            <a:xfrm>
              <a:off x="401513" y="4771553"/>
              <a:ext cx="51133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zh-CN" altLang="en-US" sz="2400">
                  <a:solidFill>
                    <a:srgbClr val="FFFF00"/>
                  </a:solidFill>
                  <a:latin typeface="Segoe UI" panose="020B0502040204020203" pitchFamily="34" charset="0"/>
                  <a:ea typeface="Meiryo" panose="020B0604030504040204" pitchFamily="34" charset="-128"/>
                </a:rPr>
                <a:t>紫外线高射率</a:t>
              </a:r>
              <a:r>
                <a:rPr lang="zh-CN" altLang="en-US" sz="1800">
                  <a:solidFill>
                    <a:schemeClr val="bg1"/>
                  </a:solidFill>
                  <a:latin typeface="Segoe UI" panose="020B0502040204020203" pitchFamily="34" charset="0"/>
                  <a:ea typeface="Meiryo" panose="020B0604030504040204" pitchFamily="34" charset="-128"/>
                </a:rPr>
                <a:t>构造设计</a:t>
              </a:r>
              <a:endParaRPr lang="en-US" altLang="zh-CN" sz="1800">
                <a:solidFill>
                  <a:schemeClr val="bg1"/>
                </a:solidFill>
                <a:latin typeface="Segoe UI" panose="020B0502040204020203" pitchFamily="34" charset="0"/>
                <a:ea typeface="Meiryo" panose="020B0604030504040204" pitchFamily="34" charset="-128"/>
              </a:endParaRPr>
            </a:p>
            <a:p>
              <a:pPr algn="ctr">
                <a:spcBef>
                  <a:spcPct val="0"/>
                </a:spcBef>
                <a:buFontTx/>
                <a:buNone/>
              </a:pPr>
              <a:r>
                <a:rPr lang="ja-JP" altLang="en-US" sz="1400">
                  <a:solidFill>
                    <a:schemeClr val="bg1"/>
                  </a:solidFill>
                  <a:latin typeface="Segoe UI" panose="020B0502040204020203" pitchFamily="34" charset="0"/>
                  <a:ea typeface="Meiryo" panose="020B0604030504040204" pitchFamily="34" charset="-128"/>
                </a:rPr>
                <a:t>「</a:t>
              </a:r>
              <a:r>
                <a:rPr lang="zh-CN" altLang="en-US" sz="1400">
                  <a:solidFill>
                    <a:schemeClr val="bg1"/>
                  </a:solidFill>
                  <a:latin typeface="Segoe UI" panose="020B0502040204020203" pitchFamily="34" charset="0"/>
                  <a:ea typeface="Meiryo" panose="020B0604030504040204" pitchFamily="34" charset="-128"/>
                </a:rPr>
                <a:t>平面集尘模块无死角照射</a:t>
              </a:r>
              <a:r>
                <a:rPr lang="ja-JP" altLang="en-US" sz="1400">
                  <a:solidFill>
                    <a:schemeClr val="bg1"/>
                  </a:solidFill>
                  <a:latin typeface="Segoe UI" panose="020B0502040204020203" pitchFamily="34" charset="0"/>
                  <a:ea typeface="Meiryo" panose="020B0604030504040204" pitchFamily="34" charset="-128"/>
                </a:rPr>
                <a:t>」</a:t>
              </a:r>
              <a:endParaRPr lang="ja-JP" altLang="en-US" sz="1400">
                <a:solidFill>
                  <a:srgbClr val="FFFF00"/>
                </a:solidFill>
                <a:latin typeface="Segoe UI" panose="020B0502040204020203" pitchFamily="34" charset="0"/>
                <a:ea typeface="Meiryo" panose="020B0604030504040204" pitchFamily="34" charset="-128"/>
              </a:endParaRPr>
            </a:p>
          </p:txBody>
        </p:sp>
      </p:grpSp>
      <p:grpSp>
        <p:nvGrpSpPr>
          <p:cNvPr id="6" name="组合 5">
            <a:extLst>
              <a:ext uri="{FF2B5EF4-FFF2-40B4-BE49-F238E27FC236}">
                <a16:creationId xmlns:a16="http://schemas.microsoft.com/office/drawing/2014/main" id="{5FCFAD29-CB73-45C4-A01F-2D142300661B}"/>
              </a:ext>
            </a:extLst>
          </p:cNvPr>
          <p:cNvGrpSpPr>
            <a:grpSpLocks/>
          </p:cNvGrpSpPr>
          <p:nvPr/>
        </p:nvGrpSpPr>
        <p:grpSpPr bwMode="auto">
          <a:xfrm>
            <a:off x="5903913" y="1700213"/>
            <a:ext cx="3060700" cy="4683125"/>
            <a:chOff x="5903788" y="1700808"/>
            <a:chExt cx="3060700" cy="4681896"/>
          </a:xfrm>
        </p:grpSpPr>
        <p:sp>
          <p:nvSpPr>
            <p:cNvPr id="13321" name="タイトル 1">
              <a:extLst>
                <a:ext uri="{FF2B5EF4-FFF2-40B4-BE49-F238E27FC236}">
                  <a16:creationId xmlns:a16="http://schemas.microsoft.com/office/drawing/2014/main" id="{95FF868A-7CD9-40C3-89B3-A953E07CE829}"/>
                </a:ext>
              </a:extLst>
            </p:cNvPr>
            <p:cNvSpPr txBox="1">
              <a:spLocks/>
            </p:cNvSpPr>
            <p:nvPr/>
          </p:nvSpPr>
          <p:spPr bwMode="auto">
            <a:xfrm>
              <a:off x="5903788" y="1700808"/>
              <a:ext cx="2737099"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zh-CN" sz="1600">
                  <a:solidFill>
                    <a:srgbClr val="0070C0"/>
                  </a:solidFill>
                  <a:latin typeface="黑体" panose="02010609060101010101" pitchFamily="49" charset="-122"/>
                  <a:ea typeface="黑体" panose="02010609060101010101" pitchFamily="49" charset="-122"/>
                </a:rPr>
                <a:t>AMANO</a:t>
              </a:r>
              <a:r>
                <a:rPr lang="zh-CN" altLang="en-US" sz="1600">
                  <a:solidFill>
                    <a:srgbClr val="0070C0"/>
                  </a:solidFill>
                  <a:latin typeface="黑体" panose="02010609060101010101" pitchFamily="49" charset="-122"/>
                  <a:ea typeface="黑体" panose="02010609060101010101" pitchFamily="49" charset="-122"/>
                </a:rPr>
                <a:t>新专利的技术利用放电技术解决的以往电除尘的课题大幅度降低了臭氧</a:t>
              </a:r>
              <a:endParaRPr lang="en-US" altLang="zh-CN" sz="1600">
                <a:solidFill>
                  <a:srgbClr val="0070C0"/>
                </a:solidFill>
                <a:latin typeface="黑体" panose="02010609060101010101" pitchFamily="49" charset="-122"/>
                <a:ea typeface="黑体" panose="02010609060101010101" pitchFamily="49" charset="-122"/>
              </a:endParaRPr>
            </a:p>
            <a:p>
              <a:pPr>
                <a:spcBef>
                  <a:spcPct val="0"/>
                </a:spcBef>
                <a:buFontTx/>
                <a:buNone/>
              </a:pPr>
              <a:r>
                <a:rPr lang="ja-JP" altLang="en-US" sz="1600">
                  <a:solidFill>
                    <a:srgbClr val="0070C0"/>
                  </a:solidFill>
                  <a:latin typeface="黑体" panose="02010609060101010101" pitchFamily="49" charset="-122"/>
                  <a:ea typeface="黑体" panose="02010609060101010101" pitchFamily="49" charset="-122"/>
                </a:rPr>
                <a:t>（</a:t>
              </a:r>
              <a:r>
                <a:rPr lang="en-US" altLang="ja-JP" sz="1600">
                  <a:solidFill>
                    <a:srgbClr val="0070C0"/>
                  </a:solidFill>
                  <a:latin typeface="黑体" panose="02010609060101010101" pitchFamily="49" charset="-122"/>
                  <a:ea typeface="黑体" panose="02010609060101010101" pitchFamily="49" charset="-122"/>
                </a:rPr>
                <a:t>O3</a:t>
              </a:r>
              <a:r>
                <a:rPr lang="ja-JP" altLang="en-US" sz="1600">
                  <a:solidFill>
                    <a:srgbClr val="0070C0"/>
                  </a:solidFill>
                  <a:latin typeface="黑体" panose="02010609060101010101" pitchFamily="49" charset="-122"/>
                  <a:ea typeface="黑体" panose="02010609060101010101" pitchFamily="49" charset="-122"/>
                </a:rPr>
                <a:t>）</a:t>
              </a:r>
              <a:r>
                <a:rPr lang="zh-CN" altLang="en-US" sz="1600">
                  <a:solidFill>
                    <a:srgbClr val="0070C0"/>
                  </a:solidFill>
                  <a:latin typeface="黑体" panose="02010609060101010101" pitchFamily="49" charset="-122"/>
                  <a:ea typeface="黑体" panose="02010609060101010101" pitchFamily="49" charset="-122"/>
                </a:rPr>
                <a:t>的产出。</a:t>
              </a:r>
              <a:endParaRPr lang="en-US" altLang="ja-JP" sz="1600">
                <a:solidFill>
                  <a:srgbClr val="0070C0"/>
                </a:solidFill>
                <a:latin typeface="黑体" panose="02010609060101010101" pitchFamily="49" charset="-122"/>
                <a:ea typeface="黑体" panose="02010609060101010101" pitchFamily="49" charset="-122"/>
              </a:endParaRPr>
            </a:p>
          </p:txBody>
        </p:sp>
        <p:sp>
          <p:nvSpPr>
            <p:cNvPr id="13322" name="下矢印 1">
              <a:extLst>
                <a:ext uri="{FF2B5EF4-FFF2-40B4-BE49-F238E27FC236}">
                  <a16:creationId xmlns:a16="http://schemas.microsoft.com/office/drawing/2014/main" id="{2BDA34D3-EEAB-43DA-A5CA-AA8140AAF93B}"/>
                </a:ext>
              </a:extLst>
            </p:cNvPr>
            <p:cNvSpPr>
              <a:spLocks noChangeArrowheads="1"/>
            </p:cNvSpPr>
            <p:nvPr/>
          </p:nvSpPr>
          <p:spPr bwMode="auto">
            <a:xfrm>
              <a:off x="7108701" y="2831467"/>
              <a:ext cx="236537" cy="366713"/>
            </a:xfrm>
            <a:prstGeom prst="downArrow">
              <a:avLst>
                <a:gd name="adj1" fmla="val 50000"/>
                <a:gd name="adj2" fmla="val 49876"/>
              </a:avLst>
            </a:prstGeom>
            <a:solidFill>
              <a:srgbClr val="00B0F0"/>
            </a:solidFill>
            <a:ln w="9525" algn="ctr">
              <a:solidFill>
                <a:srgbClr val="00B0F0"/>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ja-JP" altLang="en-US" sz="1800">
                <a:latin typeface="Arial" panose="020B0604020202020204" pitchFamily="34" charset="0"/>
              </a:endParaRPr>
            </a:p>
          </p:txBody>
        </p:sp>
        <p:sp>
          <p:nvSpPr>
            <p:cNvPr id="13323" name="タイトル 1">
              <a:extLst>
                <a:ext uri="{FF2B5EF4-FFF2-40B4-BE49-F238E27FC236}">
                  <a16:creationId xmlns:a16="http://schemas.microsoft.com/office/drawing/2014/main" id="{203C6E63-2B59-4518-B47A-65AEC11B7D7F}"/>
                </a:ext>
              </a:extLst>
            </p:cNvPr>
            <p:cNvSpPr txBox="1">
              <a:spLocks/>
            </p:cNvSpPr>
            <p:nvPr/>
          </p:nvSpPr>
          <p:spPr bwMode="auto">
            <a:xfrm>
              <a:off x="5903788" y="3209292"/>
              <a:ext cx="26511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zh-CN" altLang="en-US" sz="1600">
                  <a:solidFill>
                    <a:srgbClr val="0070C0"/>
                  </a:solidFill>
                  <a:latin typeface="黑体" panose="02010609060101010101" pitchFamily="49" charset="-122"/>
                  <a:ea typeface="黑体" panose="02010609060101010101" pitchFamily="49" charset="-122"/>
                </a:rPr>
                <a:t>实现了电除尘技术的商业民用用途的应用。</a:t>
              </a:r>
              <a:endParaRPr lang="en-US" altLang="ja-JP" sz="1600">
                <a:solidFill>
                  <a:srgbClr val="0070C0"/>
                </a:solidFill>
                <a:latin typeface="黑体" panose="02010609060101010101" pitchFamily="49" charset="-122"/>
                <a:ea typeface="黑体" panose="02010609060101010101" pitchFamily="49" charset="-122"/>
              </a:endParaRPr>
            </a:p>
          </p:txBody>
        </p:sp>
        <p:sp>
          <p:nvSpPr>
            <p:cNvPr id="13324" name="下矢印 42">
              <a:extLst>
                <a:ext uri="{FF2B5EF4-FFF2-40B4-BE49-F238E27FC236}">
                  <a16:creationId xmlns:a16="http://schemas.microsoft.com/office/drawing/2014/main" id="{C5EFF7BE-0786-4133-B5AE-EEBCC26DAE47}"/>
                </a:ext>
              </a:extLst>
            </p:cNvPr>
            <p:cNvSpPr>
              <a:spLocks noChangeArrowheads="1"/>
            </p:cNvSpPr>
            <p:nvPr/>
          </p:nvSpPr>
          <p:spPr bwMode="auto">
            <a:xfrm>
              <a:off x="7108701" y="4042730"/>
              <a:ext cx="236537" cy="366712"/>
            </a:xfrm>
            <a:prstGeom prst="downArrow">
              <a:avLst>
                <a:gd name="adj1" fmla="val 50000"/>
                <a:gd name="adj2" fmla="val 49876"/>
              </a:avLst>
            </a:prstGeom>
            <a:solidFill>
              <a:srgbClr val="00B0F0"/>
            </a:solidFill>
            <a:ln w="9525" algn="ctr">
              <a:solidFill>
                <a:srgbClr val="00B0F0"/>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ja-JP" altLang="en-US" sz="1800">
                <a:latin typeface="Arial" panose="020B0604020202020204" pitchFamily="34" charset="0"/>
              </a:endParaRPr>
            </a:p>
          </p:txBody>
        </p:sp>
        <p:sp>
          <p:nvSpPr>
            <p:cNvPr id="13325" name="タイトル 1">
              <a:extLst>
                <a:ext uri="{FF2B5EF4-FFF2-40B4-BE49-F238E27FC236}">
                  <a16:creationId xmlns:a16="http://schemas.microsoft.com/office/drawing/2014/main" id="{E45D06F4-256E-4E4D-8191-24382B89ABEB}"/>
                </a:ext>
              </a:extLst>
            </p:cNvPr>
            <p:cNvSpPr txBox="1">
              <a:spLocks/>
            </p:cNvSpPr>
            <p:nvPr/>
          </p:nvSpPr>
          <p:spPr bwMode="auto">
            <a:xfrm>
              <a:off x="5903788" y="4487056"/>
              <a:ext cx="30607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zh-CN" altLang="en-US" sz="1600">
                  <a:solidFill>
                    <a:srgbClr val="0070C0"/>
                  </a:solidFill>
                  <a:latin typeface="黑体" panose="02010609060101010101" pitchFamily="49" charset="-122"/>
                  <a:ea typeface="黑体" panose="02010609060101010101" pitchFamily="49" charset="-122"/>
                </a:rPr>
                <a:t>在工业应用中收集的细微颗粒</a:t>
              </a:r>
              <a:endParaRPr lang="en-US" altLang="zh-CN" sz="1600">
                <a:solidFill>
                  <a:srgbClr val="0070C0"/>
                </a:solidFill>
                <a:latin typeface="黑体" panose="02010609060101010101" pitchFamily="49" charset="-122"/>
                <a:ea typeface="黑体" panose="02010609060101010101" pitchFamily="49" charset="-122"/>
              </a:endParaRPr>
            </a:p>
            <a:p>
              <a:pPr>
                <a:spcBef>
                  <a:spcPct val="0"/>
                </a:spcBef>
                <a:buFontTx/>
                <a:buNone/>
              </a:pPr>
              <a:r>
                <a:rPr lang="ja-JP" altLang="en-US" sz="1600">
                  <a:solidFill>
                    <a:srgbClr val="0070C0"/>
                  </a:solidFill>
                  <a:latin typeface="黑体" panose="02010609060101010101" pitchFamily="49" charset="-122"/>
                  <a:ea typeface="黑体" panose="02010609060101010101" pitchFamily="49" charset="-122"/>
                </a:rPr>
                <a:t>（</a:t>
              </a:r>
              <a:r>
                <a:rPr lang="zh-CN" altLang="en-US" sz="1600">
                  <a:solidFill>
                    <a:srgbClr val="0070C0"/>
                  </a:solidFill>
                  <a:latin typeface="黑体" panose="02010609060101010101" pitchFamily="49" charset="-122"/>
                  <a:ea typeface="黑体" panose="02010609060101010101" pitchFamily="49" charset="-122"/>
                </a:rPr>
                <a:t>油雾</a:t>
              </a:r>
              <a:r>
                <a:rPr lang="ja-JP" altLang="en-US" sz="1600">
                  <a:solidFill>
                    <a:srgbClr val="0070C0"/>
                  </a:solidFill>
                  <a:latin typeface="黑体" panose="02010609060101010101" pitchFamily="49" charset="-122"/>
                  <a:ea typeface="黑体" panose="02010609060101010101" pitchFamily="49" charset="-122"/>
                </a:rPr>
                <a:t>）</a:t>
              </a:r>
              <a:r>
                <a:rPr lang="zh-CN" altLang="en-US" sz="1600">
                  <a:solidFill>
                    <a:srgbClr val="0070C0"/>
                  </a:solidFill>
                  <a:latin typeface="黑体" panose="02010609060101010101" pitchFamily="49" charset="-122"/>
                  <a:ea typeface="黑体" panose="02010609060101010101" pitchFamily="49" charset="-122"/>
                </a:rPr>
                <a:t>与病毒几乎同等大小</a:t>
              </a:r>
              <a:endParaRPr lang="en-US" altLang="ja-JP" sz="1600">
                <a:solidFill>
                  <a:srgbClr val="0070C0"/>
                </a:solidFill>
                <a:latin typeface="黑体" panose="02010609060101010101" pitchFamily="49" charset="-122"/>
                <a:ea typeface="黑体" panose="02010609060101010101" pitchFamily="49" charset="-122"/>
              </a:endParaRPr>
            </a:p>
          </p:txBody>
        </p:sp>
        <p:sp>
          <p:nvSpPr>
            <p:cNvPr id="13326" name="下矢印 44">
              <a:extLst>
                <a:ext uri="{FF2B5EF4-FFF2-40B4-BE49-F238E27FC236}">
                  <a16:creationId xmlns:a16="http://schemas.microsoft.com/office/drawing/2014/main" id="{E64449A0-BA0D-4652-A7AD-BBBAA956E987}"/>
                </a:ext>
              </a:extLst>
            </p:cNvPr>
            <p:cNvSpPr>
              <a:spLocks noChangeArrowheads="1"/>
            </p:cNvSpPr>
            <p:nvPr/>
          </p:nvSpPr>
          <p:spPr bwMode="auto">
            <a:xfrm>
              <a:off x="7108701" y="5246055"/>
              <a:ext cx="236537" cy="366712"/>
            </a:xfrm>
            <a:prstGeom prst="downArrow">
              <a:avLst>
                <a:gd name="adj1" fmla="val 50000"/>
                <a:gd name="adj2" fmla="val 49876"/>
              </a:avLst>
            </a:prstGeom>
            <a:solidFill>
              <a:srgbClr val="00B0F0"/>
            </a:solidFill>
            <a:ln w="9525" algn="ctr">
              <a:solidFill>
                <a:srgbClr val="00B0F0"/>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ja-JP" altLang="en-US" sz="1800">
                <a:latin typeface="Arial" panose="020B0604020202020204" pitchFamily="34" charset="0"/>
              </a:endParaRPr>
            </a:p>
          </p:txBody>
        </p:sp>
        <p:sp>
          <p:nvSpPr>
            <p:cNvPr id="13327" name="タイトル 1">
              <a:extLst>
                <a:ext uri="{FF2B5EF4-FFF2-40B4-BE49-F238E27FC236}">
                  <a16:creationId xmlns:a16="http://schemas.microsoft.com/office/drawing/2014/main" id="{D188DC71-495E-4D45-B395-679A828458D9}"/>
                </a:ext>
              </a:extLst>
            </p:cNvPr>
            <p:cNvSpPr txBox="1">
              <a:spLocks/>
            </p:cNvSpPr>
            <p:nvPr/>
          </p:nvSpPr>
          <p:spPr bwMode="auto">
            <a:xfrm>
              <a:off x="5903788" y="5711191"/>
              <a:ext cx="29559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zh-CN" altLang="en-US" sz="1600" dirty="0">
                  <a:solidFill>
                    <a:srgbClr val="0070C0"/>
                  </a:solidFill>
                  <a:latin typeface="黑体" panose="02010609060101010101" pitchFamily="49" charset="-122"/>
                  <a:ea typeface="黑体" panose="02010609060101010101" pitchFamily="49" charset="-122"/>
                </a:rPr>
                <a:t>为了迎合市场的需求开发了</a:t>
              </a:r>
              <a:endParaRPr lang="en-US" altLang="zh-CN" sz="1600" dirty="0">
                <a:solidFill>
                  <a:srgbClr val="0070C0"/>
                </a:solidFill>
                <a:latin typeface="黑体" panose="02010609060101010101" pitchFamily="49" charset="-122"/>
                <a:ea typeface="黑体" panose="02010609060101010101" pitchFamily="49" charset="-122"/>
              </a:endParaRPr>
            </a:p>
            <a:p>
              <a:pPr>
                <a:spcBef>
                  <a:spcPct val="0"/>
                </a:spcBef>
                <a:buFontTx/>
                <a:buNone/>
              </a:pPr>
              <a:r>
                <a:rPr lang="en-US" altLang="ja-JP" sz="1600" dirty="0">
                  <a:solidFill>
                    <a:srgbClr val="00B0F0"/>
                  </a:solidFill>
                  <a:latin typeface="黑体" panose="02010609060101010101" pitchFamily="49" charset="-122"/>
                  <a:ea typeface="黑体" panose="02010609060101010101" pitchFamily="49" charset="-122"/>
                </a:rPr>
                <a:t>『</a:t>
              </a:r>
              <a:r>
                <a:rPr lang="zh-CN" altLang="en-US" sz="1600" dirty="0">
                  <a:solidFill>
                    <a:srgbClr val="00B0F0"/>
                  </a:solidFill>
                  <a:latin typeface="黑体" panose="02010609060101010101" pitchFamily="49" charset="-122"/>
                  <a:ea typeface="黑体" panose="02010609060101010101" pitchFamily="49" charset="-122"/>
                </a:rPr>
                <a:t>天之风</a:t>
              </a:r>
              <a:r>
                <a:rPr lang="en-US" altLang="ja-JP" sz="1600" dirty="0">
                  <a:solidFill>
                    <a:srgbClr val="00B0F0"/>
                  </a:solidFill>
                  <a:latin typeface="黑体" panose="02010609060101010101" pitchFamily="49" charset="-122"/>
                  <a:ea typeface="黑体" panose="02010609060101010101" pitchFamily="49" charset="-122"/>
                </a:rPr>
                <a:t>』</a:t>
              </a:r>
              <a:r>
                <a:rPr lang="zh-CN" altLang="en-US" sz="1600" dirty="0">
                  <a:solidFill>
                    <a:srgbClr val="00B0F0"/>
                  </a:solidFill>
                  <a:latin typeface="黑体" panose="02010609060101010101" pitchFamily="49" charset="-122"/>
                  <a:ea typeface="黑体" panose="02010609060101010101" pitchFamily="49" charset="-122"/>
                </a:rPr>
                <a:t>高性能空气净化器</a:t>
              </a:r>
              <a:endParaRPr lang="en-US" altLang="ja-JP" sz="1600" dirty="0">
                <a:solidFill>
                  <a:srgbClr val="0070C0"/>
                </a:solidFill>
                <a:latin typeface="黑体" panose="02010609060101010101" pitchFamily="49" charset="-122"/>
                <a:ea typeface="黑体" panose="02010609060101010101" pitchFamily="49" charset="-122"/>
              </a:endParaRPr>
            </a:p>
          </p:txBody>
        </p:sp>
      </p:grpSp>
      <p:sp>
        <p:nvSpPr>
          <p:cNvPr id="39" name="Text Box 4">
            <a:extLst>
              <a:ext uri="{FF2B5EF4-FFF2-40B4-BE49-F238E27FC236}">
                <a16:creationId xmlns:a16="http://schemas.microsoft.com/office/drawing/2014/main" id="{F4AC1243-28FA-4222-8D71-E7DDD8FDD621}"/>
              </a:ext>
            </a:extLst>
          </p:cNvPr>
          <p:cNvSpPr txBox="1">
            <a:spLocks noChangeArrowheads="1"/>
          </p:cNvSpPr>
          <p:nvPr/>
        </p:nvSpPr>
        <p:spPr bwMode="auto">
          <a:xfrm>
            <a:off x="131763" y="474663"/>
            <a:ext cx="59229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zh-CN" altLang="en-US" sz="2800">
                <a:solidFill>
                  <a:schemeClr val="accent1"/>
                </a:solidFill>
                <a:latin typeface="黑体" panose="02010609060101010101" pitchFamily="49" charset="-122"/>
                <a:ea typeface="黑体" panose="02010609060101010101" pitchFamily="49" charset="-122"/>
              </a:rPr>
              <a:t>产品研发背景</a:t>
            </a:r>
            <a:endParaRPr lang="en-US" altLang="zh-CN" sz="2800">
              <a:solidFill>
                <a:schemeClr val="accent1"/>
              </a:solidFill>
              <a:latin typeface="黑体" panose="02010609060101010101" pitchFamily="49" charset="-122"/>
              <a:ea typeface="黑体" panose="02010609060101010101" pitchFamily="49" charset="-122"/>
            </a:endParaRPr>
          </a:p>
        </p:txBody>
      </p:sp>
      <p:sp>
        <p:nvSpPr>
          <p:cNvPr id="13319" name="スライド番号プレースホルダ 3">
            <a:extLst>
              <a:ext uri="{FF2B5EF4-FFF2-40B4-BE49-F238E27FC236}">
                <a16:creationId xmlns:a16="http://schemas.microsoft.com/office/drawing/2014/main" id="{73BC395B-65C0-446A-B644-6CA5BB83AFF7}"/>
              </a:ext>
            </a:extLst>
          </p:cNvPr>
          <p:cNvSpPr>
            <a:spLocks noGrp="1"/>
          </p:cNvSpPr>
          <p:nvPr>
            <p:ph type="sldNum" sz="quarter" idx="12"/>
          </p:nvPr>
        </p:nvSpPr>
        <p:spPr>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30107208-C8F3-4CCE-89DB-B325CC8BA625}" type="slidenum">
              <a:rPr lang="ja-JP" altLang="en-US" sz="1200" smtClean="0">
                <a:solidFill>
                  <a:srgbClr val="898989"/>
                </a:solidFill>
                <a:latin typeface="Arial" panose="020B0604020202020204" pitchFamily="34" charset="0"/>
                <a:ea typeface="Meiryo" panose="020B0604030504040204" pitchFamily="34" charset="-128"/>
              </a:rPr>
              <a:pPr>
                <a:spcBef>
                  <a:spcPct val="0"/>
                </a:spcBef>
                <a:buFontTx/>
                <a:buNone/>
              </a:pPr>
              <a:t>2</a:t>
            </a:fld>
            <a:endParaRPr lang="ja-JP" altLang="en-US" sz="1200">
              <a:solidFill>
                <a:srgbClr val="898989"/>
              </a:solidFill>
              <a:latin typeface="Arial" panose="020B0604020202020204" pitchFamily="34" charset="0"/>
              <a:ea typeface="Meiryo" panose="020B0604030504040204" pitchFamily="34" charset="-128"/>
            </a:endParaRPr>
          </a:p>
        </p:txBody>
      </p:sp>
      <p:pic>
        <p:nvPicPr>
          <p:cNvPr id="4" name="图片 3">
            <a:extLst>
              <a:ext uri="{FF2B5EF4-FFF2-40B4-BE49-F238E27FC236}">
                <a16:creationId xmlns:a16="http://schemas.microsoft.com/office/drawing/2014/main" id="{DC888992-856C-4B8F-AF00-C3B8299BD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775" y="-268288"/>
            <a:ext cx="3906838"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a:extLst>
              <a:ext uri="{FF2B5EF4-FFF2-40B4-BE49-F238E27FC236}">
                <a16:creationId xmlns:a16="http://schemas.microsoft.com/office/drawing/2014/main" id="{B33D1CDA-0B12-4957-AC0D-D90D4EB30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38" y="141288"/>
            <a:ext cx="7337425"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图片 1">
            <a:extLst>
              <a:ext uri="{FF2B5EF4-FFF2-40B4-BE49-F238E27FC236}">
                <a16:creationId xmlns:a16="http://schemas.microsoft.com/office/drawing/2014/main" id="{370E0763-2EAC-4065-B207-28E5E1A35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1438"/>
            <a:ext cx="1416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4">
            <a:extLst>
              <a:ext uri="{FF2B5EF4-FFF2-40B4-BE49-F238E27FC236}">
                <a16:creationId xmlns:a16="http://schemas.microsoft.com/office/drawing/2014/main" id="{DA5B30A9-8C7A-4FE4-81B2-F8495C848B60}"/>
              </a:ext>
            </a:extLst>
          </p:cNvPr>
          <p:cNvSpPr txBox="1">
            <a:spLocks noChangeArrowheads="1"/>
          </p:cNvSpPr>
          <p:nvPr/>
        </p:nvSpPr>
        <p:spPr bwMode="auto">
          <a:xfrm>
            <a:off x="601663" y="412750"/>
            <a:ext cx="2962275"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zh-CN" altLang="en-US" sz="2800" u="sng">
                <a:solidFill>
                  <a:schemeClr val="accent1"/>
                </a:solidFill>
                <a:latin typeface="黑体" panose="02010609060101010101" pitchFamily="49" charset="-122"/>
                <a:ea typeface="黑体" panose="02010609060101010101" pitchFamily="49" charset="-122"/>
              </a:rPr>
              <a:t>产品外观及规格 </a:t>
            </a:r>
            <a:endParaRPr lang="en-US" altLang="zh-CN" sz="2800" u="sng">
              <a:solidFill>
                <a:schemeClr val="accent1"/>
              </a:solidFill>
              <a:latin typeface="黑体" panose="02010609060101010101" pitchFamily="49" charset="-122"/>
              <a:ea typeface="黑体" panose="02010609060101010101" pitchFamily="49" charset="-122"/>
            </a:endParaRPr>
          </a:p>
        </p:txBody>
      </p:sp>
      <p:sp>
        <p:nvSpPr>
          <p:cNvPr id="14341" name="スライド番号プレースホルダ 3">
            <a:extLst>
              <a:ext uri="{FF2B5EF4-FFF2-40B4-BE49-F238E27FC236}">
                <a16:creationId xmlns:a16="http://schemas.microsoft.com/office/drawing/2014/main" id="{0B10818C-85AA-45C5-B4C8-231F17DF6C30}"/>
              </a:ext>
            </a:extLst>
          </p:cNvPr>
          <p:cNvSpPr>
            <a:spLocks noGrp="1"/>
          </p:cNvSpPr>
          <p:nvPr>
            <p:ph type="sldNum" sz="quarter" idx="12"/>
          </p:nvPr>
        </p:nvSpPr>
        <p:spPr>
          <a:xfrm>
            <a:off x="6830888" y="64482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B7CAB1B7-1516-4BF8-9A5E-8817C9A7FDD0}" type="slidenum">
              <a:rPr lang="ja-JP" altLang="en-US" sz="1200" smtClean="0">
                <a:solidFill>
                  <a:srgbClr val="898989"/>
                </a:solidFill>
                <a:latin typeface="Arial" panose="020B0604020202020204" pitchFamily="34" charset="0"/>
                <a:ea typeface="Meiryo" panose="020B0604030504040204" pitchFamily="34" charset="-128"/>
              </a:rPr>
              <a:pPr>
                <a:spcBef>
                  <a:spcPct val="0"/>
                </a:spcBef>
                <a:buFontTx/>
                <a:buNone/>
              </a:pPr>
              <a:t>3</a:t>
            </a:fld>
            <a:endParaRPr lang="ja-JP" altLang="en-US" sz="1200" dirty="0">
              <a:solidFill>
                <a:srgbClr val="898989"/>
              </a:solidFill>
              <a:latin typeface="Arial" panose="020B0604020202020204" pitchFamily="34" charset="0"/>
              <a:ea typeface="Meiryo" panose="020B0604030504040204" pitchFamily="34" charset="-128"/>
            </a:endParaRPr>
          </a:p>
        </p:txBody>
      </p:sp>
      <p:grpSp>
        <p:nvGrpSpPr>
          <p:cNvPr id="6" name="组合 5">
            <a:extLst>
              <a:ext uri="{FF2B5EF4-FFF2-40B4-BE49-F238E27FC236}">
                <a16:creationId xmlns:a16="http://schemas.microsoft.com/office/drawing/2014/main" id="{ACE854C8-13D1-45FF-BF70-B3ED0E3D5F0F}"/>
              </a:ext>
            </a:extLst>
          </p:cNvPr>
          <p:cNvGrpSpPr>
            <a:grpSpLocks/>
          </p:cNvGrpSpPr>
          <p:nvPr/>
        </p:nvGrpSpPr>
        <p:grpSpPr bwMode="auto">
          <a:xfrm>
            <a:off x="892175" y="4249738"/>
            <a:ext cx="7567613" cy="2173287"/>
            <a:chOff x="892895" y="4249210"/>
            <a:chExt cx="7567537" cy="2173343"/>
          </a:xfrm>
        </p:grpSpPr>
        <p:sp>
          <p:nvSpPr>
            <p:cNvPr id="2" name="椭圆 1">
              <a:extLst>
                <a:ext uri="{FF2B5EF4-FFF2-40B4-BE49-F238E27FC236}">
                  <a16:creationId xmlns:a16="http://schemas.microsoft.com/office/drawing/2014/main" id="{A87CD071-B26F-4BD6-8DDB-2F509BF80E1A}"/>
                </a:ext>
              </a:extLst>
            </p:cNvPr>
            <p:cNvSpPr/>
            <p:nvPr/>
          </p:nvSpPr>
          <p:spPr bwMode="auto">
            <a:xfrm>
              <a:off x="3563888" y="4255616"/>
              <a:ext cx="2166937" cy="2166937"/>
            </a:xfrm>
            <a:prstGeom prst="ellipse">
              <a:avLst/>
            </a:prstGeom>
            <a:gradFill>
              <a:gsLst>
                <a:gs pos="38000">
                  <a:srgbClr val="85C2FF">
                    <a:alpha val="62000"/>
                    <a:lumMod val="86000"/>
                  </a:srgbClr>
                </a:gs>
                <a:gs pos="54000">
                  <a:srgbClr val="FFEBFA">
                    <a:alpha val="42000"/>
                  </a:srgbClr>
                </a:gs>
              </a:gsLst>
              <a:lin ang="5400000" scaled="1"/>
            </a:gradFill>
            <a:ln w="9525" cap="sq" cmpd="sng" algn="ctr">
              <a:noFill/>
              <a:prstDash val="solid"/>
              <a:round/>
              <a:headEnd type="none" w="med" len="med"/>
              <a:tailEnd type="none" w="med" len="med"/>
            </a:ln>
            <a:effectLst/>
          </p:spPr>
          <p:txBody>
            <a:bodyPr>
              <a:spAutoFit/>
            </a:bodyPr>
            <a:lstStyle/>
            <a:p>
              <a:pPr eaLnBrk="1" hangingPunct="1">
                <a:spcBef>
                  <a:spcPct val="50000"/>
                </a:spcBef>
                <a:defRPr/>
              </a:pPr>
              <a:endParaRPr lang="zh-CN" altLang="en-US"/>
            </a:p>
          </p:txBody>
        </p:sp>
        <p:sp>
          <p:nvSpPr>
            <p:cNvPr id="21" name="椭圆 20">
              <a:extLst>
                <a:ext uri="{FF2B5EF4-FFF2-40B4-BE49-F238E27FC236}">
                  <a16:creationId xmlns:a16="http://schemas.microsoft.com/office/drawing/2014/main" id="{164473F6-099D-4066-A720-CFC5CFDCCD5A}"/>
                </a:ext>
              </a:extLst>
            </p:cNvPr>
            <p:cNvSpPr/>
            <p:nvPr/>
          </p:nvSpPr>
          <p:spPr bwMode="auto">
            <a:xfrm>
              <a:off x="892895" y="4249210"/>
              <a:ext cx="2166937" cy="2166937"/>
            </a:xfrm>
            <a:prstGeom prst="ellipse">
              <a:avLst/>
            </a:prstGeom>
            <a:gradFill>
              <a:gsLst>
                <a:gs pos="38000">
                  <a:srgbClr val="85C2FF">
                    <a:alpha val="62000"/>
                    <a:lumMod val="86000"/>
                  </a:srgbClr>
                </a:gs>
                <a:gs pos="54000">
                  <a:srgbClr val="FFEBFA">
                    <a:alpha val="42000"/>
                  </a:srgbClr>
                </a:gs>
              </a:gsLst>
              <a:lin ang="5400000" scaled="1"/>
            </a:gradFill>
            <a:ln w="9525" cap="sq" cmpd="sng" algn="ctr">
              <a:noFill/>
              <a:prstDash val="solid"/>
              <a:round/>
              <a:headEnd type="none" w="med" len="med"/>
              <a:tailEnd type="none" w="med" len="med"/>
            </a:ln>
            <a:effectLst/>
          </p:spPr>
          <p:txBody>
            <a:bodyPr>
              <a:spAutoFit/>
            </a:bodyPr>
            <a:lstStyle/>
            <a:p>
              <a:pPr eaLnBrk="1" hangingPunct="1">
                <a:spcBef>
                  <a:spcPct val="50000"/>
                </a:spcBef>
                <a:defRPr/>
              </a:pPr>
              <a:endParaRPr lang="zh-CN" altLang="en-US"/>
            </a:p>
          </p:txBody>
        </p:sp>
        <p:sp>
          <p:nvSpPr>
            <p:cNvPr id="22" name="椭圆 21">
              <a:extLst>
                <a:ext uri="{FF2B5EF4-FFF2-40B4-BE49-F238E27FC236}">
                  <a16:creationId xmlns:a16="http://schemas.microsoft.com/office/drawing/2014/main" id="{1A9B305B-7A8C-489C-853A-1B4D9FC16D0D}"/>
                </a:ext>
              </a:extLst>
            </p:cNvPr>
            <p:cNvSpPr/>
            <p:nvPr/>
          </p:nvSpPr>
          <p:spPr bwMode="auto">
            <a:xfrm>
              <a:off x="6293495" y="4255616"/>
              <a:ext cx="2166937" cy="2166937"/>
            </a:xfrm>
            <a:prstGeom prst="ellipse">
              <a:avLst/>
            </a:prstGeom>
            <a:gradFill>
              <a:gsLst>
                <a:gs pos="38000">
                  <a:srgbClr val="85C2FF">
                    <a:alpha val="62000"/>
                    <a:lumMod val="86000"/>
                  </a:srgbClr>
                </a:gs>
                <a:gs pos="54000">
                  <a:srgbClr val="FFEBFA">
                    <a:alpha val="42000"/>
                  </a:srgbClr>
                </a:gs>
              </a:gsLst>
              <a:lin ang="5400000" scaled="1"/>
            </a:gradFill>
            <a:ln w="9525" cap="sq" cmpd="sng" algn="ctr">
              <a:noFill/>
              <a:prstDash val="solid"/>
              <a:round/>
              <a:headEnd type="none" w="med" len="med"/>
              <a:tailEnd type="none" w="med" len="med"/>
            </a:ln>
            <a:effectLst/>
          </p:spPr>
          <p:txBody>
            <a:bodyPr>
              <a:spAutoFit/>
            </a:bodyPr>
            <a:lstStyle/>
            <a:p>
              <a:pPr eaLnBrk="1" hangingPunct="1">
                <a:spcBef>
                  <a:spcPct val="50000"/>
                </a:spcBef>
                <a:defRPr/>
              </a:pPr>
              <a:endParaRPr lang="zh-CN" altLang="en-US"/>
            </a:p>
          </p:txBody>
        </p:sp>
        <p:sp>
          <p:nvSpPr>
            <p:cNvPr id="14389" name="タイトル 1">
              <a:extLst>
                <a:ext uri="{FF2B5EF4-FFF2-40B4-BE49-F238E27FC236}">
                  <a16:creationId xmlns:a16="http://schemas.microsoft.com/office/drawing/2014/main" id="{EE02BCFB-A532-486C-BFBB-CE2E387B3D04}"/>
                </a:ext>
              </a:extLst>
            </p:cNvPr>
            <p:cNvSpPr txBox="1">
              <a:spLocks/>
            </p:cNvSpPr>
            <p:nvPr/>
          </p:nvSpPr>
          <p:spPr bwMode="auto">
            <a:xfrm>
              <a:off x="6597378" y="4630280"/>
              <a:ext cx="15660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zh-CN" altLang="en-US" sz="2400">
                  <a:solidFill>
                    <a:srgbClr val="EE1451"/>
                  </a:solidFill>
                  <a:latin typeface="黑体" panose="02010609060101010101" pitchFamily="49" charset="-122"/>
                  <a:ea typeface="黑体" panose="02010609060101010101" pitchFamily="49" charset="-122"/>
                </a:rPr>
                <a:t>搭载病毒</a:t>
              </a:r>
              <a:endParaRPr lang="en-US" altLang="zh-CN" sz="2400">
                <a:solidFill>
                  <a:srgbClr val="EE1451"/>
                </a:solidFill>
                <a:latin typeface="黑体" panose="02010609060101010101" pitchFamily="49" charset="-122"/>
                <a:ea typeface="黑体" panose="02010609060101010101" pitchFamily="49" charset="-122"/>
              </a:endParaRPr>
            </a:p>
            <a:p>
              <a:pPr algn="ctr">
                <a:spcBef>
                  <a:spcPct val="0"/>
                </a:spcBef>
                <a:buFontTx/>
                <a:buNone/>
              </a:pPr>
              <a:r>
                <a:rPr lang="zh-CN" altLang="en-US" sz="2400">
                  <a:solidFill>
                    <a:srgbClr val="EE1451"/>
                  </a:solidFill>
                  <a:latin typeface="黑体" panose="02010609060101010101" pitchFamily="49" charset="-122"/>
                  <a:ea typeface="黑体" panose="02010609060101010101" pitchFamily="49" charset="-122"/>
                </a:rPr>
                <a:t>抑制功能</a:t>
              </a:r>
              <a:endParaRPr lang="ja-JP" altLang="en-US" sz="1400">
                <a:solidFill>
                  <a:srgbClr val="EE1451"/>
                </a:solidFill>
                <a:latin typeface="黑体" panose="02010609060101010101" pitchFamily="49" charset="-122"/>
                <a:ea typeface="黑体" panose="02010609060101010101" pitchFamily="49" charset="-122"/>
              </a:endParaRPr>
            </a:p>
          </p:txBody>
        </p:sp>
        <p:sp>
          <p:nvSpPr>
            <p:cNvPr id="14390" name="タイトル 1">
              <a:extLst>
                <a:ext uri="{FF2B5EF4-FFF2-40B4-BE49-F238E27FC236}">
                  <a16:creationId xmlns:a16="http://schemas.microsoft.com/office/drawing/2014/main" id="{38FC6D0F-DBD0-4C37-8062-39621C40431C}"/>
                </a:ext>
              </a:extLst>
            </p:cNvPr>
            <p:cNvSpPr txBox="1">
              <a:spLocks/>
            </p:cNvSpPr>
            <p:nvPr/>
          </p:nvSpPr>
          <p:spPr bwMode="auto">
            <a:xfrm>
              <a:off x="3864321" y="4630280"/>
              <a:ext cx="15660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zh-CN" altLang="en-US" sz="2400">
                  <a:solidFill>
                    <a:srgbClr val="EE1451"/>
                  </a:solidFill>
                  <a:latin typeface="黑体" panose="02010609060101010101" pitchFamily="49" charset="-122"/>
                  <a:ea typeface="黑体" panose="02010609060101010101" pitchFamily="49" charset="-122"/>
                </a:rPr>
                <a:t>一次净化</a:t>
              </a:r>
              <a:endParaRPr lang="en-US" altLang="zh-CN" sz="2400">
                <a:solidFill>
                  <a:srgbClr val="EE1451"/>
                </a:solidFill>
                <a:latin typeface="黑体" panose="02010609060101010101" pitchFamily="49" charset="-122"/>
                <a:ea typeface="黑体" panose="02010609060101010101" pitchFamily="49" charset="-122"/>
              </a:endParaRPr>
            </a:p>
            <a:p>
              <a:pPr algn="ctr">
                <a:spcBef>
                  <a:spcPct val="0"/>
                </a:spcBef>
                <a:buFontTx/>
                <a:buNone/>
              </a:pPr>
              <a:r>
                <a:rPr lang="zh-CN" altLang="en-US" sz="2400">
                  <a:solidFill>
                    <a:srgbClr val="EE1451"/>
                  </a:solidFill>
                  <a:latin typeface="黑体" panose="02010609060101010101" pitchFamily="49" charset="-122"/>
                  <a:ea typeface="黑体" panose="02010609060101010101" pitchFamily="49" charset="-122"/>
                </a:rPr>
                <a:t>细微颗粒</a:t>
              </a:r>
              <a:endParaRPr lang="ja-JP" altLang="en-US" sz="1400">
                <a:solidFill>
                  <a:srgbClr val="EE1451"/>
                </a:solidFill>
                <a:latin typeface="黑体" panose="02010609060101010101" pitchFamily="49" charset="-122"/>
                <a:ea typeface="黑体" panose="02010609060101010101" pitchFamily="49" charset="-122"/>
              </a:endParaRPr>
            </a:p>
          </p:txBody>
        </p:sp>
        <p:sp>
          <p:nvSpPr>
            <p:cNvPr id="14391" name="タイトル 1">
              <a:extLst>
                <a:ext uri="{FF2B5EF4-FFF2-40B4-BE49-F238E27FC236}">
                  <a16:creationId xmlns:a16="http://schemas.microsoft.com/office/drawing/2014/main" id="{F58DEC9D-919C-4F26-BC10-0FDF363E70B2}"/>
                </a:ext>
              </a:extLst>
            </p:cNvPr>
            <p:cNvSpPr txBox="1">
              <a:spLocks/>
            </p:cNvSpPr>
            <p:nvPr/>
          </p:nvSpPr>
          <p:spPr bwMode="auto">
            <a:xfrm>
              <a:off x="1205731" y="4570834"/>
              <a:ext cx="15660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zh-CN" altLang="en-US" sz="2400" dirty="0">
                  <a:solidFill>
                    <a:srgbClr val="EE1451"/>
                  </a:solidFill>
                  <a:latin typeface="黑体" panose="02010609060101010101" pitchFamily="49" charset="-122"/>
                  <a:ea typeface="黑体" panose="02010609060101010101" pitchFamily="49" charset="-122"/>
                </a:rPr>
                <a:t>吸风量大</a:t>
              </a:r>
              <a:endParaRPr lang="en-US" altLang="zh-CN" sz="1400" dirty="0">
                <a:solidFill>
                  <a:srgbClr val="EE1451"/>
                </a:solidFill>
                <a:latin typeface="黑体" panose="02010609060101010101" pitchFamily="49" charset="-122"/>
                <a:ea typeface="黑体" panose="02010609060101010101" pitchFamily="49" charset="-122"/>
              </a:endParaRPr>
            </a:p>
            <a:p>
              <a:pPr algn="ctr">
                <a:spcBef>
                  <a:spcPct val="0"/>
                </a:spcBef>
                <a:buFontTx/>
                <a:buNone/>
              </a:pPr>
              <a:r>
                <a:rPr lang="zh-CN" altLang="en-US" sz="2400" dirty="0">
                  <a:solidFill>
                    <a:srgbClr val="EE1451"/>
                  </a:solidFill>
                  <a:latin typeface="黑体" panose="02010609060101010101" pitchFamily="49" charset="-122"/>
                  <a:ea typeface="黑体" panose="02010609060101010101" pitchFamily="49" charset="-122"/>
                </a:rPr>
                <a:t>急速净化</a:t>
              </a:r>
              <a:endParaRPr lang="en-US" altLang="zh-CN" sz="2400" dirty="0">
                <a:solidFill>
                  <a:srgbClr val="EE1451"/>
                </a:solidFill>
                <a:latin typeface="黑体" panose="02010609060101010101" pitchFamily="49" charset="-122"/>
                <a:ea typeface="黑体" panose="02010609060101010101" pitchFamily="49" charset="-122"/>
              </a:endParaRPr>
            </a:p>
          </p:txBody>
        </p:sp>
        <p:sp>
          <p:nvSpPr>
            <p:cNvPr id="14392" name="タイトル 1">
              <a:extLst>
                <a:ext uri="{FF2B5EF4-FFF2-40B4-BE49-F238E27FC236}">
                  <a16:creationId xmlns:a16="http://schemas.microsoft.com/office/drawing/2014/main" id="{B14689DC-6717-455C-BDC3-A3FF89F6B5CA}"/>
                </a:ext>
              </a:extLst>
            </p:cNvPr>
            <p:cNvSpPr txBox="1">
              <a:spLocks/>
            </p:cNvSpPr>
            <p:nvPr/>
          </p:nvSpPr>
          <p:spPr bwMode="auto">
            <a:xfrm>
              <a:off x="989708" y="5485284"/>
              <a:ext cx="201151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zh-CN" sz="1600" dirty="0">
                  <a:solidFill>
                    <a:srgbClr val="0089D0"/>
                  </a:solidFill>
                  <a:latin typeface="黑体" panose="02010609060101010101" pitchFamily="49" charset="-122"/>
                  <a:ea typeface="黑体" panose="02010609060101010101" pitchFamily="49" charset="-122"/>
                </a:rPr>
                <a:t>30</a:t>
              </a:r>
              <a:r>
                <a:rPr lang="zh-CN" altLang="en-US" sz="1600" dirty="0">
                  <a:solidFill>
                    <a:srgbClr val="0089D0"/>
                  </a:solidFill>
                  <a:latin typeface="黑体" panose="02010609060101010101" pitchFamily="49" charset="-122"/>
                  <a:ea typeface="黑体" panose="02010609060101010101" pitchFamily="49" charset="-122"/>
                </a:rPr>
                <a:t>分钟净化</a:t>
              </a:r>
              <a:r>
                <a:rPr lang="en-US" altLang="zh-CN" sz="1600" dirty="0">
                  <a:solidFill>
                    <a:srgbClr val="0089D0"/>
                  </a:solidFill>
                  <a:latin typeface="黑体" panose="02010609060101010101" pitchFamily="49" charset="-122"/>
                  <a:ea typeface="黑体" panose="02010609060101010101" pitchFamily="49" charset="-122"/>
                </a:rPr>
                <a:t>108.9</a:t>
              </a:r>
              <a:r>
                <a:rPr lang="ja-JP" altLang="en-US" sz="1600" dirty="0">
                  <a:solidFill>
                    <a:srgbClr val="0089D0"/>
                  </a:solidFill>
                  <a:latin typeface="黑体" panose="02010609060101010101" pitchFamily="49" charset="-122"/>
                  <a:ea typeface="黑体" panose="02010609060101010101" pitchFamily="49" charset="-122"/>
                </a:rPr>
                <a:t>㎡</a:t>
              </a:r>
              <a:endParaRPr lang="en-US" altLang="ja-JP" sz="1600" dirty="0">
                <a:solidFill>
                  <a:srgbClr val="0089D0"/>
                </a:solidFill>
                <a:latin typeface="黑体" panose="02010609060101010101" pitchFamily="49" charset="-122"/>
                <a:ea typeface="黑体" panose="02010609060101010101" pitchFamily="49" charset="-122"/>
              </a:endParaRPr>
            </a:p>
            <a:p>
              <a:pPr algn="ctr">
                <a:spcBef>
                  <a:spcPct val="0"/>
                </a:spcBef>
                <a:buFontTx/>
                <a:buNone/>
              </a:pPr>
              <a:r>
                <a:rPr lang="zh-CN" altLang="en-US" sz="1600" dirty="0">
                  <a:solidFill>
                    <a:srgbClr val="0089D0"/>
                  </a:solidFill>
                  <a:latin typeface="黑体" panose="02010609060101010101" pitchFamily="49" charset="-122"/>
                  <a:ea typeface="黑体" panose="02010609060101010101" pitchFamily="49" charset="-122"/>
                </a:rPr>
                <a:t>风量</a:t>
              </a:r>
              <a:r>
                <a:rPr lang="en-US" altLang="zh-CN" sz="1600" dirty="0">
                  <a:solidFill>
                    <a:srgbClr val="0089D0"/>
                  </a:solidFill>
                  <a:latin typeface="黑体" panose="02010609060101010101" pitchFamily="49" charset="-122"/>
                  <a:ea typeface="黑体" panose="02010609060101010101" pitchFamily="49" charset="-122"/>
                </a:rPr>
                <a:t>15</a:t>
              </a:r>
              <a:r>
                <a:rPr lang="ja-JP" altLang="en-US" sz="1600" dirty="0">
                  <a:solidFill>
                    <a:srgbClr val="0089D0"/>
                  </a:solidFill>
                  <a:latin typeface="黑体" panose="02010609060101010101" pitchFamily="49" charset="-122"/>
                  <a:ea typeface="黑体" panose="02010609060101010101" pitchFamily="49" charset="-122"/>
                </a:rPr>
                <a:t>㎥</a:t>
              </a:r>
              <a:r>
                <a:rPr lang="en-US" altLang="zh-CN" sz="1600" dirty="0">
                  <a:solidFill>
                    <a:srgbClr val="0089D0"/>
                  </a:solidFill>
                  <a:latin typeface="黑体" panose="02010609060101010101" pitchFamily="49" charset="-122"/>
                  <a:ea typeface="黑体" panose="02010609060101010101" pitchFamily="49" charset="-122"/>
                </a:rPr>
                <a:t>/</a:t>
              </a:r>
              <a:r>
                <a:rPr lang="zh-CN" altLang="en-US" sz="1600" dirty="0">
                  <a:solidFill>
                    <a:srgbClr val="0089D0"/>
                  </a:solidFill>
                  <a:latin typeface="黑体" panose="02010609060101010101" pitchFamily="49" charset="-122"/>
                  <a:ea typeface="黑体" panose="02010609060101010101" pitchFamily="49" charset="-122"/>
                </a:rPr>
                <a:t>分</a:t>
              </a:r>
              <a:endParaRPr lang="en-US" altLang="zh-CN" sz="1600" dirty="0">
                <a:solidFill>
                  <a:srgbClr val="0089D0"/>
                </a:solidFill>
                <a:latin typeface="黑体" panose="02010609060101010101" pitchFamily="49" charset="-122"/>
                <a:ea typeface="黑体" panose="02010609060101010101" pitchFamily="49" charset="-122"/>
              </a:endParaRPr>
            </a:p>
          </p:txBody>
        </p:sp>
        <p:sp>
          <p:nvSpPr>
            <p:cNvPr id="14393" name="タイトル 1">
              <a:extLst>
                <a:ext uri="{FF2B5EF4-FFF2-40B4-BE49-F238E27FC236}">
                  <a16:creationId xmlns:a16="http://schemas.microsoft.com/office/drawing/2014/main" id="{2FFFC77A-4247-432B-AA4D-A8C04F2FE0F6}"/>
                </a:ext>
              </a:extLst>
            </p:cNvPr>
            <p:cNvSpPr txBox="1">
              <a:spLocks/>
            </p:cNvSpPr>
            <p:nvPr/>
          </p:nvSpPr>
          <p:spPr bwMode="auto">
            <a:xfrm>
              <a:off x="3923928" y="5485284"/>
              <a:ext cx="15660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zh-CN" altLang="en-US" sz="1600">
                  <a:solidFill>
                    <a:srgbClr val="0089D0"/>
                  </a:solidFill>
                  <a:latin typeface="黑体" panose="02010609060101010101" pitchFamily="49" charset="-122"/>
                  <a:ea typeface="黑体" panose="02010609060101010101" pitchFamily="49" charset="-122"/>
                </a:rPr>
                <a:t>净化率</a:t>
              </a:r>
              <a:r>
                <a:rPr lang="en-US" altLang="zh-CN" sz="1600">
                  <a:solidFill>
                    <a:srgbClr val="0089D0"/>
                  </a:solidFill>
                  <a:latin typeface="黑体" panose="02010609060101010101" pitchFamily="49" charset="-122"/>
                  <a:ea typeface="黑体" panose="02010609060101010101" pitchFamily="49" charset="-122"/>
                </a:rPr>
                <a:t>99%</a:t>
              </a:r>
            </a:p>
            <a:p>
              <a:pPr algn="ctr">
                <a:spcBef>
                  <a:spcPct val="0"/>
                </a:spcBef>
                <a:buFontTx/>
                <a:buNone/>
              </a:pPr>
              <a:r>
                <a:rPr lang="en-US" altLang="zh-CN" sz="1600">
                  <a:solidFill>
                    <a:srgbClr val="0089D0"/>
                  </a:solidFill>
                  <a:latin typeface="黑体" panose="02010609060101010101" pitchFamily="49" charset="-122"/>
                  <a:ea typeface="黑体" panose="02010609060101010101" pitchFamily="49" charset="-122"/>
                </a:rPr>
                <a:t>0.1</a:t>
              </a:r>
              <a:r>
                <a:rPr lang="en-US" altLang="ja-JP" sz="1600">
                  <a:solidFill>
                    <a:srgbClr val="0089D0"/>
                  </a:solidFill>
                  <a:latin typeface="黑体" panose="02010609060101010101" pitchFamily="49" charset="-122"/>
                  <a:ea typeface="黑体" panose="02010609060101010101" pitchFamily="49" charset="-122"/>
                </a:rPr>
                <a:t>μ</a:t>
              </a:r>
              <a:r>
                <a:rPr lang="en-US" altLang="zh-CN" sz="1600">
                  <a:solidFill>
                    <a:srgbClr val="0089D0"/>
                  </a:solidFill>
                  <a:latin typeface="黑体" panose="02010609060101010101" pitchFamily="49" charset="-122"/>
                  <a:ea typeface="黑体" panose="02010609060101010101" pitchFamily="49" charset="-122"/>
                </a:rPr>
                <a:t>m</a:t>
              </a:r>
              <a:r>
                <a:rPr lang="en-US" altLang="ja-JP" sz="1600">
                  <a:solidFill>
                    <a:srgbClr val="0089D0"/>
                  </a:solidFill>
                  <a:latin typeface="黑体" panose="02010609060101010101" pitchFamily="49" charset="-122"/>
                  <a:ea typeface="黑体" panose="02010609060101010101" pitchFamily="49" charset="-122"/>
                </a:rPr>
                <a:t>/1</a:t>
              </a:r>
              <a:r>
                <a:rPr lang="en-US" altLang="zh-CN" sz="1600">
                  <a:solidFill>
                    <a:srgbClr val="0089D0"/>
                  </a:solidFill>
                  <a:latin typeface="黑体" panose="02010609060101010101" pitchFamily="49" charset="-122"/>
                  <a:ea typeface="黑体" panose="02010609060101010101" pitchFamily="49" charset="-122"/>
                </a:rPr>
                <a:t>Pass</a:t>
              </a:r>
            </a:p>
          </p:txBody>
        </p:sp>
        <p:sp>
          <p:nvSpPr>
            <p:cNvPr id="14394" name="タイトル 1">
              <a:extLst>
                <a:ext uri="{FF2B5EF4-FFF2-40B4-BE49-F238E27FC236}">
                  <a16:creationId xmlns:a16="http://schemas.microsoft.com/office/drawing/2014/main" id="{8B2FEC10-140E-4AA4-9F7F-233E5EF804A9}"/>
                </a:ext>
              </a:extLst>
            </p:cNvPr>
            <p:cNvSpPr txBox="1">
              <a:spLocks/>
            </p:cNvSpPr>
            <p:nvPr/>
          </p:nvSpPr>
          <p:spPr bwMode="auto">
            <a:xfrm>
              <a:off x="6588224" y="5485284"/>
              <a:ext cx="15660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zh-CN" altLang="en-US" sz="1600">
                  <a:solidFill>
                    <a:srgbClr val="0089D0"/>
                  </a:solidFill>
                  <a:latin typeface="黑体" panose="02010609060101010101" pitchFamily="49" charset="-122"/>
                  <a:ea typeface="黑体" panose="02010609060101010101" pitchFamily="49" charset="-122"/>
                </a:rPr>
                <a:t>高频紫外线</a:t>
              </a:r>
              <a:endParaRPr lang="en-US" altLang="zh-CN" sz="1600">
                <a:solidFill>
                  <a:srgbClr val="0089D0"/>
                </a:solidFill>
                <a:latin typeface="黑体" panose="02010609060101010101" pitchFamily="49" charset="-122"/>
                <a:ea typeface="黑体" panose="02010609060101010101" pitchFamily="49" charset="-122"/>
              </a:endParaRPr>
            </a:p>
            <a:p>
              <a:pPr algn="ctr">
                <a:spcBef>
                  <a:spcPct val="0"/>
                </a:spcBef>
                <a:buFontTx/>
                <a:buNone/>
              </a:pPr>
              <a:r>
                <a:rPr lang="zh-CN" altLang="en-US" sz="1600">
                  <a:solidFill>
                    <a:srgbClr val="0089D0"/>
                  </a:solidFill>
                  <a:latin typeface="黑体" panose="02010609060101010101" pitchFamily="49" charset="-122"/>
                  <a:ea typeface="黑体" panose="02010609060101010101" pitchFamily="49" charset="-122"/>
                </a:rPr>
                <a:t>搭载</a:t>
              </a:r>
              <a:r>
                <a:rPr lang="en-US" altLang="zh-CN" sz="1600">
                  <a:solidFill>
                    <a:srgbClr val="0089D0"/>
                  </a:solidFill>
                  <a:latin typeface="黑体" panose="02010609060101010101" pitchFamily="49" charset="-122"/>
                  <a:ea typeface="黑体" panose="02010609060101010101" pitchFamily="49" charset="-122"/>
                </a:rPr>
                <a:t>UV-C</a:t>
              </a:r>
              <a:r>
                <a:rPr lang="zh-CN" altLang="en-US" sz="1600">
                  <a:solidFill>
                    <a:srgbClr val="0089D0"/>
                  </a:solidFill>
                  <a:latin typeface="黑体" panose="02010609060101010101" pitchFamily="49" charset="-122"/>
                  <a:ea typeface="黑体" panose="02010609060101010101" pitchFamily="49" charset="-122"/>
                </a:rPr>
                <a:t>灯</a:t>
              </a:r>
              <a:endParaRPr lang="en-US" altLang="zh-CN" sz="1600">
                <a:solidFill>
                  <a:srgbClr val="0089D0"/>
                </a:solidFill>
                <a:latin typeface="黑体" panose="02010609060101010101" pitchFamily="49" charset="-122"/>
                <a:ea typeface="黑体" panose="02010609060101010101" pitchFamily="49" charset="-122"/>
              </a:endParaRPr>
            </a:p>
          </p:txBody>
        </p:sp>
      </p:grpSp>
      <p:pic>
        <p:nvPicPr>
          <p:cNvPr id="3" name="图片 2">
            <a:extLst>
              <a:ext uri="{FF2B5EF4-FFF2-40B4-BE49-F238E27FC236}">
                <a16:creationId xmlns:a16="http://schemas.microsoft.com/office/drawing/2014/main" id="{426D401D-5C20-4D62-8E0A-63B52F8EC9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38" y="1206500"/>
            <a:ext cx="2528887"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4">
            <a:extLst>
              <a:ext uri="{FF2B5EF4-FFF2-40B4-BE49-F238E27FC236}">
                <a16:creationId xmlns:a16="http://schemas.microsoft.com/office/drawing/2014/main" id="{16A96522-5528-49B3-907F-FDA70165EE5D}"/>
              </a:ext>
            </a:extLst>
          </p:cNvPr>
          <p:cNvSpPr txBox="1">
            <a:spLocks noChangeArrowheads="1"/>
          </p:cNvSpPr>
          <p:nvPr/>
        </p:nvSpPr>
        <p:spPr bwMode="auto">
          <a:xfrm>
            <a:off x="601663" y="3597275"/>
            <a:ext cx="20986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zh-CN" altLang="en-US" sz="2800" u="sng">
                <a:solidFill>
                  <a:schemeClr val="accent1"/>
                </a:solidFill>
                <a:latin typeface="黑体" panose="02010609060101010101" pitchFamily="49" charset="-122"/>
                <a:ea typeface="黑体" panose="02010609060101010101" pitchFamily="49" charset="-122"/>
              </a:rPr>
              <a:t>产品特点</a:t>
            </a:r>
            <a:endParaRPr lang="en-US" altLang="zh-CN" sz="2800" u="sng">
              <a:solidFill>
                <a:schemeClr val="accent1"/>
              </a:solidFill>
              <a:latin typeface="黑体" panose="02010609060101010101" pitchFamily="49" charset="-122"/>
              <a:ea typeface="黑体" panose="02010609060101010101" pitchFamily="49" charset="-122"/>
            </a:endParaRPr>
          </a:p>
        </p:txBody>
      </p:sp>
      <p:graphicFrame>
        <p:nvGraphicFramePr>
          <p:cNvPr id="5" name="表格 5">
            <a:extLst>
              <a:ext uri="{FF2B5EF4-FFF2-40B4-BE49-F238E27FC236}">
                <a16:creationId xmlns:a16="http://schemas.microsoft.com/office/drawing/2014/main" id="{AC9E1F58-EC75-4879-A1A8-8D57E4DCA34B}"/>
              </a:ext>
            </a:extLst>
          </p:cNvPr>
          <p:cNvGraphicFramePr>
            <a:graphicFrameLocks noGrp="1"/>
          </p:cNvGraphicFramePr>
          <p:nvPr/>
        </p:nvGraphicFramePr>
        <p:xfrm>
          <a:off x="3563938" y="412750"/>
          <a:ext cx="4938712" cy="3794186"/>
        </p:xfrm>
        <a:graphic>
          <a:graphicData uri="http://schemas.openxmlformats.org/drawingml/2006/table">
            <a:tbl>
              <a:tblPr firstRow="1" bandRow="1">
                <a:tableStyleId>{5C22544A-7EE6-4342-B048-85BDC9FD1C3A}</a:tableStyleId>
              </a:tblPr>
              <a:tblGrid>
                <a:gridCol w="2808003">
                  <a:extLst>
                    <a:ext uri="{9D8B030D-6E8A-4147-A177-3AD203B41FA5}">
                      <a16:colId xmlns:a16="http://schemas.microsoft.com/office/drawing/2014/main" val="20000"/>
                    </a:ext>
                  </a:extLst>
                </a:gridCol>
                <a:gridCol w="2130709">
                  <a:extLst>
                    <a:ext uri="{9D8B030D-6E8A-4147-A177-3AD203B41FA5}">
                      <a16:colId xmlns:a16="http://schemas.microsoft.com/office/drawing/2014/main" val="20001"/>
                    </a:ext>
                  </a:extLst>
                </a:gridCol>
              </a:tblGrid>
              <a:tr h="457123">
                <a:tc>
                  <a:txBody>
                    <a:bodyPr/>
                    <a:lstStyle/>
                    <a:p>
                      <a:pPr algn="ctr"/>
                      <a:r>
                        <a:rPr lang="zh-CN" altLang="en-US" sz="2400" dirty="0">
                          <a:latin typeface="黑体" panose="02010609060101010101" pitchFamily="49" charset="-122"/>
                          <a:ea typeface="黑体" panose="02010609060101010101" pitchFamily="49" charset="-122"/>
                        </a:rPr>
                        <a:t>型号</a:t>
                      </a:r>
                    </a:p>
                  </a:txBody>
                  <a:tcPr marL="91430" marR="91430" marT="45712" marB="45712"/>
                </a:tc>
                <a:tc>
                  <a:txBody>
                    <a:bodyPr/>
                    <a:lstStyle/>
                    <a:p>
                      <a:pPr algn="ctr"/>
                      <a:r>
                        <a:rPr lang="en-US" altLang="zh-CN" sz="2400" dirty="0">
                          <a:latin typeface="黑体" panose="02010609060101010101" pitchFamily="49" charset="-122"/>
                          <a:ea typeface="黑体" panose="02010609060101010101" pitchFamily="49" charset="-122"/>
                        </a:rPr>
                        <a:t>AC-15</a:t>
                      </a:r>
                      <a:endParaRPr lang="zh-CN" altLang="en-US" sz="2400" dirty="0">
                        <a:latin typeface="黑体" panose="02010609060101010101" pitchFamily="49" charset="-122"/>
                        <a:ea typeface="黑体" panose="02010609060101010101" pitchFamily="49" charset="-122"/>
                      </a:endParaRPr>
                    </a:p>
                  </a:txBody>
                  <a:tcPr marL="91430" marR="91430" marT="45712" marB="45712"/>
                </a:tc>
                <a:extLst>
                  <a:ext uri="{0D108BD9-81ED-4DB2-BD59-A6C34878D82A}">
                    <a16:rowId xmlns:a16="http://schemas.microsoft.com/office/drawing/2014/main" val="10000"/>
                  </a:ext>
                </a:extLst>
              </a:tr>
              <a:tr h="370778">
                <a:tc>
                  <a:txBody>
                    <a:bodyPr/>
                    <a:lstStyle/>
                    <a:p>
                      <a:r>
                        <a:rPr lang="zh-CN" altLang="en-US" sz="1600" dirty="0">
                          <a:latin typeface="黑体" panose="02010609060101010101" pitchFamily="49" charset="-122"/>
                          <a:ea typeface="黑体" panose="02010609060101010101" pitchFamily="49" charset="-122"/>
                        </a:rPr>
                        <a:t>电源</a:t>
                      </a:r>
                    </a:p>
                  </a:txBody>
                  <a:tcPr marL="91430" marR="91430" marT="45712" marB="45712"/>
                </a:tc>
                <a:tc>
                  <a:txBody>
                    <a:bodyPr/>
                    <a:lstStyle/>
                    <a:p>
                      <a:pPr algn="ctr"/>
                      <a:r>
                        <a:rPr lang="zh-CN" altLang="en-US" sz="1600" dirty="0">
                          <a:latin typeface="黑体" panose="02010609060101010101" pitchFamily="49" charset="-122"/>
                          <a:ea typeface="黑体" panose="02010609060101010101" pitchFamily="49" charset="-122"/>
                        </a:rPr>
                        <a:t>交流</a:t>
                      </a:r>
                      <a:r>
                        <a:rPr lang="en-US" altLang="zh-CN" sz="1600" dirty="0">
                          <a:latin typeface="黑体" panose="02010609060101010101" pitchFamily="49" charset="-122"/>
                          <a:ea typeface="黑体" panose="02010609060101010101" pitchFamily="49" charset="-122"/>
                        </a:rPr>
                        <a:t>220V/50Hz</a:t>
                      </a:r>
                      <a:endParaRPr lang="zh-CN" altLang="en-US" sz="1600" dirty="0">
                        <a:latin typeface="黑体" panose="02010609060101010101" pitchFamily="49" charset="-122"/>
                        <a:ea typeface="黑体" panose="02010609060101010101" pitchFamily="49" charset="-122"/>
                      </a:endParaRPr>
                    </a:p>
                  </a:txBody>
                  <a:tcPr marL="91430" marR="91430" marT="45712" marB="45712"/>
                </a:tc>
                <a:extLst>
                  <a:ext uri="{0D108BD9-81ED-4DB2-BD59-A6C34878D82A}">
                    <a16:rowId xmlns:a16="http://schemas.microsoft.com/office/drawing/2014/main" val="10001"/>
                  </a:ext>
                </a:extLst>
              </a:tr>
              <a:tr h="370778">
                <a:tc>
                  <a:txBody>
                    <a:bodyPr/>
                    <a:lstStyle/>
                    <a:p>
                      <a:r>
                        <a:rPr lang="zh-CN" altLang="en-US" sz="1600" dirty="0">
                          <a:latin typeface="黑体" panose="02010609060101010101" pitchFamily="49" charset="-122"/>
                          <a:ea typeface="黑体" panose="02010609060101010101" pitchFamily="49" charset="-122"/>
                        </a:rPr>
                        <a:t>外形尺寸（</a:t>
                      </a:r>
                      <a:r>
                        <a:rPr lang="en-US" altLang="zh-CN" sz="1600" dirty="0">
                          <a:latin typeface="黑体" panose="02010609060101010101" pitchFamily="49" charset="-122"/>
                          <a:ea typeface="黑体" panose="02010609060101010101" pitchFamily="49" charset="-122"/>
                        </a:rPr>
                        <a:t>mm</a:t>
                      </a:r>
                      <a:r>
                        <a:rPr lang="zh-CN" altLang="en-US" sz="1600" dirty="0">
                          <a:latin typeface="黑体" panose="02010609060101010101" pitchFamily="49" charset="-122"/>
                          <a:ea typeface="黑体" panose="02010609060101010101" pitchFamily="49" charset="-122"/>
                        </a:rPr>
                        <a:t>）</a:t>
                      </a:r>
                    </a:p>
                  </a:txBody>
                  <a:tcPr marL="91430" marR="91430" marT="45712" marB="45712"/>
                </a:tc>
                <a:tc>
                  <a:txBody>
                    <a:bodyPr/>
                    <a:lstStyle/>
                    <a:p>
                      <a:pPr algn="ctr"/>
                      <a:r>
                        <a:rPr lang="zh-CN" altLang="en-US" sz="1600" dirty="0">
                          <a:latin typeface="黑体" panose="02010609060101010101" pitchFamily="49" charset="-122"/>
                          <a:ea typeface="黑体" panose="02010609060101010101" pitchFamily="49" charset="-122"/>
                        </a:rPr>
                        <a:t>长</a:t>
                      </a:r>
                      <a:r>
                        <a:rPr lang="en-US" altLang="zh-CN" sz="1600" dirty="0">
                          <a:latin typeface="黑体" panose="02010609060101010101" pitchFamily="49" charset="-122"/>
                          <a:ea typeface="黑体" panose="02010609060101010101" pitchFamily="49" charset="-122"/>
                        </a:rPr>
                        <a:t>971</a:t>
                      </a:r>
                      <a:r>
                        <a:rPr lang="en-US" altLang="ja-JP" sz="1600" dirty="0">
                          <a:latin typeface="黑体" panose="02010609060101010101" pitchFamily="49" charset="-122"/>
                          <a:ea typeface="黑体" panose="02010609060101010101" pitchFamily="49" charset="-122"/>
                        </a:rPr>
                        <a:t>×466×716</a:t>
                      </a:r>
                      <a:endParaRPr lang="zh-CN" altLang="en-US" sz="1600" dirty="0">
                        <a:latin typeface="黑体" panose="02010609060101010101" pitchFamily="49" charset="-122"/>
                        <a:ea typeface="黑体" panose="02010609060101010101" pitchFamily="49" charset="-122"/>
                      </a:endParaRPr>
                    </a:p>
                  </a:txBody>
                  <a:tcPr marL="91430" marR="91430" marT="45712" marB="45712"/>
                </a:tc>
                <a:extLst>
                  <a:ext uri="{0D108BD9-81ED-4DB2-BD59-A6C34878D82A}">
                    <a16:rowId xmlns:a16="http://schemas.microsoft.com/office/drawing/2014/main" val="10002"/>
                  </a:ext>
                </a:extLst>
              </a:tr>
              <a:tr h="370778">
                <a:tc>
                  <a:txBody>
                    <a:bodyPr/>
                    <a:lstStyle/>
                    <a:p>
                      <a:r>
                        <a:rPr lang="zh-CN" altLang="en-US" sz="1600" dirty="0">
                          <a:latin typeface="黑体" panose="02010609060101010101" pitchFamily="49" charset="-122"/>
                          <a:ea typeface="黑体" panose="02010609060101010101" pitchFamily="49" charset="-122"/>
                        </a:rPr>
                        <a:t>重量（</a:t>
                      </a:r>
                      <a:r>
                        <a:rPr lang="en-US" altLang="zh-CN" sz="1600" dirty="0">
                          <a:latin typeface="黑体" panose="02010609060101010101" pitchFamily="49" charset="-122"/>
                          <a:ea typeface="黑体" panose="02010609060101010101" pitchFamily="49" charset="-122"/>
                        </a:rPr>
                        <a:t>kg</a:t>
                      </a:r>
                      <a:r>
                        <a:rPr lang="zh-CN" altLang="en-US" sz="1600" dirty="0">
                          <a:latin typeface="黑体" panose="02010609060101010101" pitchFamily="49" charset="-122"/>
                          <a:ea typeface="黑体" panose="02010609060101010101" pitchFamily="49" charset="-122"/>
                        </a:rPr>
                        <a:t>）</a:t>
                      </a:r>
                    </a:p>
                  </a:txBody>
                  <a:tcPr marL="91430" marR="91430" marT="45712" marB="45712"/>
                </a:tc>
                <a:tc>
                  <a:txBody>
                    <a:bodyPr/>
                    <a:lstStyle/>
                    <a:p>
                      <a:pPr algn="ctr"/>
                      <a:r>
                        <a:rPr lang="en-US" altLang="zh-CN" sz="1600" dirty="0">
                          <a:latin typeface="黑体" panose="02010609060101010101" pitchFamily="49" charset="-122"/>
                          <a:ea typeface="黑体" panose="02010609060101010101" pitchFamily="49" charset="-122"/>
                        </a:rPr>
                        <a:t>70</a:t>
                      </a:r>
                      <a:endParaRPr lang="zh-CN" altLang="en-US" sz="1600" dirty="0">
                        <a:latin typeface="黑体" panose="02010609060101010101" pitchFamily="49" charset="-122"/>
                        <a:ea typeface="黑体" panose="02010609060101010101" pitchFamily="49" charset="-122"/>
                      </a:endParaRPr>
                    </a:p>
                  </a:txBody>
                  <a:tcPr marL="91430" marR="91430" marT="45712" marB="45712"/>
                </a:tc>
                <a:extLst>
                  <a:ext uri="{0D108BD9-81ED-4DB2-BD59-A6C34878D82A}">
                    <a16:rowId xmlns:a16="http://schemas.microsoft.com/office/drawing/2014/main" val="10003"/>
                  </a:ext>
                </a:extLst>
              </a:tr>
              <a:tr h="370778">
                <a:tc>
                  <a:txBody>
                    <a:bodyPr/>
                    <a:lstStyle/>
                    <a:p>
                      <a:r>
                        <a:rPr lang="en-US" altLang="zh-CN" sz="1600" dirty="0">
                          <a:latin typeface="黑体" panose="02010609060101010101" pitchFamily="49" charset="-122"/>
                          <a:ea typeface="黑体" panose="02010609060101010101" pitchFamily="49" charset="-122"/>
                        </a:rPr>
                        <a:t>UV-C</a:t>
                      </a:r>
                      <a:r>
                        <a:rPr lang="zh-CN" altLang="en-US" sz="1600" dirty="0">
                          <a:latin typeface="黑体" panose="02010609060101010101" pitchFamily="49" charset="-122"/>
                          <a:ea typeface="黑体" panose="02010609060101010101" pitchFamily="49" charset="-122"/>
                        </a:rPr>
                        <a:t>灯管</a:t>
                      </a:r>
                    </a:p>
                  </a:txBody>
                  <a:tcPr marL="91430" marR="91430" marT="45712" marB="45712"/>
                </a:tc>
                <a:tc>
                  <a:txBody>
                    <a:bodyPr/>
                    <a:lstStyle/>
                    <a:p>
                      <a:pPr algn="ctr"/>
                      <a:r>
                        <a:rPr lang="zh-CN" altLang="en-US" sz="1600" dirty="0">
                          <a:latin typeface="黑体" panose="02010609060101010101" pitchFamily="49" charset="-122"/>
                          <a:ea typeface="黑体" panose="02010609060101010101" pitchFamily="49" charset="-122"/>
                        </a:rPr>
                        <a:t>电极上下方各</a:t>
                      </a:r>
                      <a:r>
                        <a:rPr lang="en-US" altLang="zh-CN" sz="1600" dirty="0">
                          <a:latin typeface="黑体" panose="02010609060101010101" pitchFamily="49" charset="-122"/>
                          <a:ea typeface="黑体" panose="02010609060101010101" pitchFamily="49" charset="-122"/>
                        </a:rPr>
                        <a:t>2</a:t>
                      </a:r>
                      <a:r>
                        <a:rPr lang="zh-CN" altLang="en-US" sz="1600" dirty="0">
                          <a:latin typeface="黑体" panose="02010609060101010101" pitchFamily="49" charset="-122"/>
                          <a:ea typeface="黑体" panose="02010609060101010101" pitchFamily="49" charset="-122"/>
                        </a:rPr>
                        <a:t>根</a:t>
                      </a:r>
                    </a:p>
                  </a:txBody>
                  <a:tcPr marL="91430" marR="91430" marT="45712" marB="45712"/>
                </a:tc>
                <a:extLst>
                  <a:ext uri="{0D108BD9-81ED-4DB2-BD59-A6C34878D82A}">
                    <a16:rowId xmlns:a16="http://schemas.microsoft.com/office/drawing/2014/main" val="10004"/>
                  </a:ext>
                </a:extLst>
              </a:tr>
              <a:tr h="370778">
                <a:tc>
                  <a:txBody>
                    <a:bodyPr/>
                    <a:lstStyle/>
                    <a:p>
                      <a:r>
                        <a:rPr lang="zh-CN" altLang="en-US" sz="1600" dirty="0">
                          <a:latin typeface="黑体" panose="02010609060101010101" pitchFamily="49" charset="-122"/>
                          <a:ea typeface="黑体" panose="02010609060101010101" pitchFamily="49" charset="-122"/>
                        </a:rPr>
                        <a:t>除尘方式</a:t>
                      </a:r>
                    </a:p>
                  </a:txBody>
                  <a:tcPr marL="91430" marR="91430" marT="45712" marB="45712"/>
                </a:tc>
                <a:tc>
                  <a:txBody>
                    <a:bodyPr/>
                    <a:lstStyle/>
                    <a:p>
                      <a:pPr algn="ctr"/>
                      <a:r>
                        <a:rPr lang="zh-CN" altLang="en-US" sz="1600" dirty="0">
                          <a:latin typeface="黑体" panose="02010609060101010101" pitchFamily="49" charset="-122"/>
                          <a:ea typeface="黑体" panose="02010609060101010101" pitchFamily="49" charset="-122"/>
                        </a:rPr>
                        <a:t>两段电除尘</a:t>
                      </a:r>
                    </a:p>
                  </a:txBody>
                  <a:tcPr marL="91430" marR="91430" marT="45712" marB="45712"/>
                </a:tc>
                <a:extLst>
                  <a:ext uri="{0D108BD9-81ED-4DB2-BD59-A6C34878D82A}">
                    <a16:rowId xmlns:a16="http://schemas.microsoft.com/office/drawing/2014/main" val="10005"/>
                  </a:ext>
                </a:extLst>
              </a:tr>
              <a:tr h="370778">
                <a:tc>
                  <a:txBody>
                    <a:bodyPr/>
                    <a:lstStyle/>
                    <a:p>
                      <a:r>
                        <a:rPr lang="zh-CN" altLang="en-US" sz="1600" dirty="0">
                          <a:latin typeface="黑体" panose="02010609060101010101" pitchFamily="49" charset="-122"/>
                          <a:ea typeface="黑体" panose="02010609060101010101" pitchFamily="49" charset="-122"/>
                        </a:rPr>
                        <a:t>风量（</a:t>
                      </a:r>
                      <a:r>
                        <a:rPr lang="ja-JP" altLang="en-US" sz="1600" dirty="0">
                          <a:latin typeface="黑体" panose="02010609060101010101" pitchFamily="49" charset="-122"/>
                          <a:ea typeface="黑体" panose="02010609060101010101" pitchFamily="49" charset="-122"/>
                        </a:rPr>
                        <a:t>㎥</a:t>
                      </a:r>
                      <a:r>
                        <a:rPr lang="en-US" altLang="ja-JP"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分）</a:t>
                      </a:r>
                    </a:p>
                  </a:txBody>
                  <a:tcPr marL="91430" marR="91430" marT="45712" marB="45712"/>
                </a:tc>
                <a:tc>
                  <a:txBody>
                    <a:bodyPr/>
                    <a:lstStyle/>
                    <a:p>
                      <a:pPr algn="ctr"/>
                      <a:r>
                        <a:rPr lang="en-US" altLang="zh-CN" sz="1600" dirty="0">
                          <a:latin typeface="黑体" panose="02010609060101010101" pitchFamily="49" charset="-122"/>
                          <a:ea typeface="黑体" panose="02010609060101010101" pitchFamily="49" charset="-122"/>
                        </a:rPr>
                        <a:t>15</a:t>
                      </a:r>
                      <a:r>
                        <a:rPr lang="zh-CN" altLang="en-US" sz="1600" dirty="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5</a:t>
                      </a:r>
                      <a:r>
                        <a:rPr lang="zh-CN" altLang="en-US" sz="1600" dirty="0">
                          <a:latin typeface="黑体" panose="02010609060101010101" pitchFamily="49" charset="-122"/>
                          <a:ea typeface="黑体" panose="02010609060101010101" pitchFamily="49" charset="-122"/>
                        </a:rPr>
                        <a:t>档设定）</a:t>
                      </a:r>
                    </a:p>
                  </a:txBody>
                  <a:tcPr marL="91430" marR="91430" marT="45712" marB="45712"/>
                </a:tc>
                <a:extLst>
                  <a:ext uri="{0D108BD9-81ED-4DB2-BD59-A6C34878D82A}">
                    <a16:rowId xmlns:a16="http://schemas.microsoft.com/office/drawing/2014/main" val="10006"/>
                  </a:ext>
                </a:extLst>
              </a:tr>
              <a:tr h="370778">
                <a:tc>
                  <a:txBody>
                    <a:bodyPr/>
                    <a:lstStyle/>
                    <a:p>
                      <a:r>
                        <a:rPr lang="zh-CN" altLang="en-US" sz="1600" dirty="0">
                          <a:latin typeface="黑体" panose="02010609060101010101" pitchFamily="49" charset="-122"/>
                          <a:ea typeface="黑体" panose="02010609060101010101" pitchFamily="49" charset="-122"/>
                        </a:rPr>
                        <a:t>运行噪音（</a:t>
                      </a:r>
                      <a:r>
                        <a:rPr lang="en-US" altLang="zh-CN" sz="1600" dirty="0" err="1">
                          <a:latin typeface="黑体" panose="02010609060101010101" pitchFamily="49" charset="-122"/>
                          <a:ea typeface="黑体" panose="02010609060101010101" pitchFamily="49" charset="-122"/>
                        </a:rPr>
                        <a:t>dB</a:t>
                      </a:r>
                      <a:r>
                        <a:rPr lang="en-US" altLang="ja-JP" sz="1600" dirty="0" err="1">
                          <a:latin typeface="黑体" panose="02010609060101010101" pitchFamily="49" charset="-122"/>
                          <a:ea typeface="黑体" panose="02010609060101010101" pitchFamily="49" charset="-122"/>
                        </a:rPr>
                        <a:t>〔A</a:t>
                      </a:r>
                      <a:r>
                        <a:rPr lang="en-US" altLang="ja-JP"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 ）</a:t>
                      </a:r>
                    </a:p>
                  </a:txBody>
                  <a:tcPr marL="91430" marR="91430" marT="45712" marB="45712"/>
                </a:tc>
                <a:tc>
                  <a:txBody>
                    <a:bodyPr/>
                    <a:lstStyle/>
                    <a:p>
                      <a:pPr algn="ctr"/>
                      <a:r>
                        <a:rPr lang="en-US" altLang="ja-JP" sz="1600" dirty="0">
                          <a:latin typeface="黑体" panose="02010609060101010101" pitchFamily="49" charset="-122"/>
                          <a:ea typeface="黑体" panose="02010609060101010101" pitchFamily="49" charset="-122"/>
                        </a:rPr>
                        <a:t>60</a:t>
                      </a:r>
                      <a:endParaRPr lang="zh-CN" altLang="en-US" sz="1600" dirty="0">
                        <a:latin typeface="黑体" panose="02010609060101010101" pitchFamily="49" charset="-122"/>
                        <a:ea typeface="黑体" panose="02010609060101010101" pitchFamily="49" charset="-122"/>
                      </a:endParaRPr>
                    </a:p>
                  </a:txBody>
                  <a:tcPr marL="91430" marR="91430" marT="45712" marB="45712"/>
                </a:tc>
                <a:extLst>
                  <a:ext uri="{0D108BD9-81ED-4DB2-BD59-A6C34878D82A}">
                    <a16:rowId xmlns:a16="http://schemas.microsoft.com/office/drawing/2014/main" val="10007"/>
                  </a:ext>
                </a:extLst>
              </a:tr>
              <a:tr h="370778">
                <a:tc>
                  <a:txBody>
                    <a:bodyPr/>
                    <a:lstStyle/>
                    <a:p>
                      <a:r>
                        <a:rPr lang="zh-CN" altLang="en-US" sz="1600" dirty="0">
                          <a:latin typeface="黑体" panose="02010609060101010101" pitchFamily="49" charset="-122"/>
                          <a:ea typeface="黑体" panose="02010609060101010101" pitchFamily="49" charset="-122"/>
                        </a:rPr>
                        <a:t>额定功率（</a:t>
                      </a:r>
                      <a:r>
                        <a:rPr lang="en-US" altLang="zh-CN" sz="1600" dirty="0">
                          <a:latin typeface="黑体" panose="02010609060101010101" pitchFamily="49" charset="-122"/>
                          <a:ea typeface="黑体" panose="02010609060101010101" pitchFamily="49" charset="-122"/>
                        </a:rPr>
                        <a:t>W</a:t>
                      </a:r>
                      <a:r>
                        <a:rPr lang="zh-CN" altLang="en-US" sz="1600" dirty="0">
                          <a:latin typeface="黑体" panose="02010609060101010101" pitchFamily="49" charset="-122"/>
                          <a:ea typeface="黑体" panose="02010609060101010101" pitchFamily="49" charset="-122"/>
                        </a:rPr>
                        <a:t>）</a:t>
                      </a:r>
                    </a:p>
                  </a:txBody>
                  <a:tcPr marL="91430" marR="91430" marT="45712" marB="45712"/>
                </a:tc>
                <a:tc>
                  <a:txBody>
                    <a:bodyPr/>
                    <a:lstStyle/>
                    <a:p>
                      <a:pPr algn="ctr"/>
                      <a:r>
                        <a:rPr lang="en-US" altLang="zh-CN" sz="1600" dirty="0">
                          <a:latin typeface="黑体" panose="02010609060101010101" pitchFamily="49" charset="-122"/>
                          <a:ea typeface="黑体" panose="02010609060101010101" pitchFamily="49" charset="-122"/>
                        </a:rPr>
                        <a:t>250</a:t>
                      </a:r>
                      <a:endParaRPr lang="zh-CN" altLang="en-US" sz="1600" dirty="0">
                        <a:latin typeface="黑体" panose="02010609060101010101" pitchFamily="49" charset="-122"/>
                        <a:ea typeface="黑体" panose="02010609060101010101" pitchFamily="49" charset="-122"/>
                      </a:endParaRPr>
                    </a:p>
                  </a:txBody>
                  <a:tcPr marL="91430" marR="91430" marT="45712" marB="45712"/>
                </a:tc>
                <a:extLst>
                  <a:ext uri="{0D108BD9-81ED-4DB2-BD59-A6C34878D82A}">
                    <a16:rowId xmlns:a16="http://schemas.microsoft.com/office/drawing/2014/main" val="10008"/>
                  </a:ext>
                </a:extLst>
              </a:tr>
              <a:tr h="370778">
                <a:tc>
                  <a:txBody>
                    <a:bodyPr/>
                    <a:lstStyle/>
                    <a:p>
                      <a:r>
                        <a:rPr lang="zh-CN" altLang="en-US" sz="1600" dirty="0">
                          <a:latin typeface="黑体" panose="02010609060101010101" pitchFamily="49" charset="-122"/>
                          <a:ea typeface="黑体" panose="02010609060101010101" pitchFamily="49" charset="-122"/>
                        </a:rPr>
                        <a:t>大气尘</a:t>
                      </a:r>
                      <a:r>
                        <a:rPr lang="en-US" altLang="zh-CN" sz="1600" dirty="0">
                          <a:latin typeface="黑体" panose="02010609060101010101" pitchFamily="49" charset="-122"/>
                          <a:ea typeface="黑体" panose="02010609060101010101" pitchFamily="49" charset="-122"/>
                        </a:rPr>
                        <a:t>0.1</a:t>
                      </a:r>
                      <a:r>
                        <a:rPr lang="en-US" altLang="ja-JP" sz="1600" dirty="0">
                          <a:latin typeface="黑体" panose="02010609060101010101" pitchFamily="49" charset="-122"/>
                          <a:ea typeface="黑体" panose="02010609060101010101" pitchFamily="49" charset="-122"/>
                        </a:rPr>
                        <a:t>μm/</a:t>
                      </a:r>
                      <a:r>
                        <a:rPr lang="zh-CN" altLang="en-US" sz="1600" dirty="0">
                          <a:latin typeface="黑体" panose="02010609060101010101" pitchFamily="49" charset="-122"/>
                          <a:ea typeface="黑体" panose="02010609060101010101" pitchFamily="49" charset="-122"/>
                        </a:rPr>
                        <a:t>净化效率（</a:t>
                      </a:r>
                      <a:r>
                        <a:rPr lang="en-US" altLang="zh-CN"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a:t>
                      </a:r>
                    </a:p>
                  </a:txBody>
                  <a:tcPr marL="91430" marR="91430" marT="45712" marB="45712"/>
                </a:tc>
                <a:tc>
                  <a:txBody>
                    <a:bodyPr/>
                    <a:lstStyle/>
                    <a:p>
                      <a:pPr algn="ctr"/>
                      <a:r>
                        <a:rPr lang="en-US" altLang="zh-CN" sz="1600" dirty="0">
                          <a:latin typeface="黑体" panose="02010609060101010101" pitchFamily="49" charset="-122"/>
                          <a:ea typeface="黑体" panose="02010609060101010101" pitchFamily="49" charset="-122"/>
                        </a:rPr>
                        <a:t>99</a:t>
                      </a:r>
                    </a:p>
                  </a:txBody>
                  <a:tcPr marL="91430" marR="91430" marT="45712" marB="45712"/>
                </a:tc>
                <a:extLst>
                  <a:ext uri="{0D108BD9-81ED-4DB2-BD59-A6C34878D82A}">
                    <a16:rowId xmlns:a16="http://schemas.microsoft.com/office/drawing/2014/main" val="10009"/>
                  </a:ext>
                </a:extLst>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down)">
                                      <p:cBhvr>
                                        <p:cTn id="18" dur="500"/>
                                        <p:tgtEl>
                                          <p:spTgt spid="43"/>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C7EE6C32-A971-4CE3-B82C-8AB6CA961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38" y="141288"/>
            <a:ext cx="7337425"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图片 1">
            <a:extLst>
              <a:ext uri="{FF2B5EF4-FFF2-40B4-BE49-F238E27FC236}">
                <a16:creationId xmlns:a16="http://schemas.microsoft.com/office/drawing/2014/main" id="{65119233-F2A3-4C6E-960F-D2609F4FB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1438"/>
            <a:ext cx="1416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12">
            <a:extLst>
              <a:ext uri="{FF2B5EF4-FFF2-40B4-BE49-F238E27FC236}">
                <a16:creationId xmlns:a16="http://schemas.microsoft.com/office/drawing/2014/main" id="{DF490C9E-A664-4F47-BDA4-361445D0BDF2}"/>
              </a:ext>
            </a:extLst>
          </p:cNvPr>
          <p:cNvGrpSpPr>
            <a:grpSpLocks/>
          </p:cNvGrpSpPr>
          <p:nvPr/>
        </p:nvGrpSpPr>
        <p:grpSpPr bwMode="auto">
          <a:xfrm>
            <a:off x="131763" y="474663"/>
            <a:ext cx="7975600" cy="2012950"/>
            <a:chOff x="132241" y="475393"/>
            <a:chExt cx="7975122" cy="2012220"/>
          </a:xfrm>
        </p:grpSpPr>
        <p:sp>
          <p:nvSpPr>
            <p:cNvPr id="15385" name="Text Box 4">
              <a:extLst>
                <a:ext uri="{FF2B5EF4-FFF2-40B4-BE49-F238E27FC236}">
                  <a16:creationId xmlns:a16="http://schemas.microsoft.com/office/drawing/2014/main" id="{3A5B6BCC-BB02-4AEE-B81E-06C54339A9CB}"/>
                </a:ext>
              </a:extLst>
            </p:cNvPr>
            <p:cNvSpPr txBox="1">
              <a:spLocks noChangeArrowheads="1"/>
            </p:cNvSpPr>
            <p:nvPr/>
          </p:nvSpPr>
          <p:spPr bwMode="auto">
            <a:xfrm>
              <a:off x="132241" y="475393"/>
              <a:ext cx="17754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zh-CN" altLang="en-US" sz="2800">
                  <a:solidFill>
                    <a:schemeClr val="accent1"/>
                  </a:solidFill>
                  <a:latin typeface="黑体" panose="02010609060101010101" pitchFamily="49" charset="-122"/>
                  <a:ea typeface="黑体" panose="02010609060101010101" pitchFamily="49" charset="-122"/>
                </a:rPr>
                <a:t>净化原理</a:t>
              </a:r>
              <a:endParaRPr lang="en-US" altLang="zh-CN" sz="2800">
                <a:solidFill>
                  <a:schemeClr val="accent1"/>
                </a:solidFill>
                <a:latin typeface="黑体" panose="02010609060101010101" pitchFamily="49" charset="-122"/>
                <a:ea typeface="黑体" panose="02010609060101010101" pitchFamily="49" charset="-122"/>
              </a:endParaRPr>
            </a:p>
          </p:txBody>
        </p:sp>
        <p:grpSp>
          <p:nvGrpSpPr>
            <p:cNvPr id="15386" name="组合 11">
              <a:extLst>
                <a:ext uri="{FF2B5EF4-FFF2-40B4-BE49-F238E27FC236}">
                  <a16:creationId xmlns:a16="http://schemas.microsoft.com/office/drawing/2014/main" id="{9E3663B1-CFA7-4256-86C4-F9BF44A4614C}"/>
                </a:ext>
              </a:extLst>
            </p:cNvPr>
            <p:cNvGrpSpPr>
              <a:grpSpLocks/>
            </p:cNvGrpSpPr>
            <p:nvPr/>
          </p:nvGrpSpPr>
          <p:grpSpPr bwMode="auto">
            <a:xfrm>
              <a:off x="1187450" y="1268413"/>
              <a:ext cx="6919913" cy="1219200"/>
              <a:chOff x="1187450" y="1268413"/>
              <a:chExt cx="6919913" cy="1219200"/>
            </a:xfrm>
          </p:grpSpPr>
          <p:sp>
            <p:nvSpPr>
              <p:cNvPr id="15387" name="タイトル 1">
                <a:extLst>
                  <a:ext uri="{FF2B5EF4-FFF2-40B4-BE49-F238E27FC236}">
                    <a16:creationId xmlns:a16="http://schemas.microsoft.com/office/drawing/2014/main" id="{89C02332-A81C-403D-9FFC-CF6169462AFC}"/>
                  </a:ext>
                </a:extLst>
              </p:cNvPr>
              <p:cNvSpPr txBox="1">
                <a:spLocks/>
              </p:cNvSpPr>
              <p:nvPr/>
            </p:nvSpPr>
            <p:spPr bwMode="auto">
              <a:xfrm>
                <a:off x="1187450" y="1268413"/>
                <a:ext cx="6919913" cy="323850"/>
              </a:xfrm>
              <a:prstGeom prst="rect">
                <a:avLst/>
              </a:prstGeom>
              <a:solidFill>
                <a:srgbClr val="00B0F0"/>
              </a:solidFill>
              <a:ln>
                <a:noFill/>
              </a:ln>
              <a:extLst>
                <a:ext uri="{91240B29-F687-4F45-9708-019B960494DF}">
                  <a14:hiddenLine xmlns:a14="http://schemas.microsoft.com/office/drawing/2010/main" w="31750">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ja-JP" altLang="en-US" sz="1600">
                    <a:solidFill>
                      <a:schemeClr val="bg1"/>
                    </a:solidFill>
                    <a:latin typeface="黑体" panose="02010609060101010101" pitchFamily="49" charset="-122"/>
                    <a:ea typeface="黑体" panose="02010609060101010101" pitchFamily="49" charset="-122"/>
                  </a:rPr>
                  <a:t>①</a:t>
                </a:r>
                <a:r>
                  <a:rPr lang="zh-CN" altLang="en-US" sz="1600">
                    <a:solidFill>
                      <a:schemeClr val="bg1"/>
                    </a:solidFill>
                    <a:latin typeface="黑体" panose="02010609060101010101" pitchFamily="49" charset="-122"/>
                    <a:ea typeface="黑体" panose="02010609060101010101" pitchFamily="49" charset="-122"/>
                  </a:rPr>
                  <a:t>收集在</a:t>
                </a:r>
                <a:r>
                  <a:rPr lang="ja-JP" altLang="en-US" sz="1600">
                    <a:solidFill>
                      <a:schemeClr val="bg1"/>
                    </a:solidFill>
                    <a:latin typeface="黑体" panose="02010609060101010101" pitchFamily="49" charset="-122"/>
                    <a:ea typeface="黑体" panose="02010609060101010101" pitchFamily="49" charset="-122"/>
                  </a:rPr>
                  <a:t>平板</a:t>
                </a:r>
                <a:r>
                  <a:rPr lang="zh-CN" altLang="en-US" sz="1600">
                    <a:solidFill>
                      <a:schemeClr val="bg1"/>
                    </a:solidFill>
                    <a:latin typeface="黑体" panose="02010609060101010101" pitchFamily="49" charset="-122"/>
                    <a:ea typeface="黑体" panose="02010609060101010101" pitchFamily="49" charset="-122"/>
                  </a:rPr>
                  <a:t>表面的病毒及微颗粒可以</a:t>
                </a:r>
                <a:r>
                  <a:rPr lang="ja-JP" altLang="en-US" sz="1600">
                    <a:solidFill>
                      <a:srgbClr val="FFFF00"/>
                    </a:solidFill>
                    <a:latin typeface="黑体" panose="02010609060101010101" pitchFamily="49" charset="-122"/>
                    <a:ea typeface="黑体" panose="02010609060101010101" pitchFamily="49" charset="-122"/>
                  </a:rPr>
                  <a:t>「</a:t>
                </a:r>
                <a:r>
                  <a:rPr lang="zh-CN" altLang="en-US" sz="1600">
                    <a:solidFill>
                      <a:srgbClr val="FFFF00"/>
                    </a:solidFill>
                    <a:latin typeface="黑体" panose="02010609060101010101" pitchFamily="49" charset="-122"/>
                    <a:ea typeface="黑体" panose="02010609060101010101" pitchFamily="49" charset="-122"/>
                  </a:rPr>
                  <a:t>充分暴露在紫外线照射下</a:t>
                </a:r>
                <a:r>
                  <a:rPr lang="ja-JP" altLang="en-US" sz="1600">
                    <a:solidFill>
                      <a:srgbClr val="FFFF00"/>
                    </a:solidFill>
                    <a:latin typeface="黑体" panose="02010609060101010101" pitchFamily="49" charset="-122"/>
                    <a:ea typeface="黑体" panose="02010609060101010101" pitchFamily="49" charset="-122"/>
                  </a:rPr>
                  <a:t>」</a:t>
                </a:r>
                <a:endParaRPr lang="en-US" altLang="ja-JP" sz="1600">
                  <a:solidFill>
                    <a:srgbClr val="FFFF00"/>
                  </a:solidFill>
                  <a:latin typeface="黑体" panose="02010609060101010101" pitchFamily="49" charset="-122"/>
                  <a:ea typeface="黑体" panose="02010609060101010101" pitchFamily="49" charset="-122"/>
                </a:endParaRPr>
              </a:p>
            </p:txBody>
          </p:sp>
          <p:sp>
            <p:nvSpPr>
              <p:cNvPr id="15388" name="タイトル 1">
                <a:extLst>
                  <a:ext uri="{FF2B5EF4-FFF2-40B4-BE49-F238E27FC236}">
                    <a16:creationId xmlns:a16="http://schemas.microsoft.com/office/drawing/2014/main" id="{E6201DAF-2C2C-4E51-86B8-8F911CEF2898}"/>
                  </a:ext>
                </a:extLst>
              </p:cNvPr>
              <p:cNvSpPr txBox="1">
                <a:spLocks/>
              </p:cNvSpPr>
              <p:nvPr/>
            </p:nvSpPr>
            <p:spPr bwMode="auto">
              <a:xfrm>
                <a:off x="1187450" y="1712913"/>
                <a:ext cx="6919913" cy="323850"/>
              </a:xfrm>
              <a:prstGeom prst="rect">
                <a:avLst/>
              </a:prstGeom>
              <a:solidFill>
                <a:srgbClr val="00B0F0"/>
              </a:solidFill>
              <a:ln>
                <a:noFill/>
              </a:ln>
              <a:extLst>
                <a:ext uri="{91240B29-F687-4F45-9708-019B960494DF}">
                  <a14:hiddenLine xmlns:a14="http://schemas.microsoft.com/office/drawing/2010/main" w="31750">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ja-JP" altLang="en-US" sz="1600">
                    <a:solidFill>
                      <a:schemeClr val="bg1"/>
                    </a:solidFill>
                    <a:latin typeface="黑体" panose="02010609060101010101" pitchFamily="49" charset="-122"/>
                    <a:ea typeface="黑体" panose="02010609060101010101" pitchFamily="49" charset="-122"/>
                  </a:rPr>
                  <a:t>②平板</a:t>
                </a:r>
                <a:r>
                  <a:rPr lang="zh-CN" altLang="en-US" sz="1600">
                    <a:solidFill>
                      <a:schemeClr val="bg1"/>
                    </a:solidFill>
                    <a:latin typeface="黑体" panose="02010609060101010101" pitchFamily="49" charset="-122"/>
                    <a:ea typeface="黑体" panose="02010609060101010101" pitchFamily="49" charset="-122"/>
                  </a:rPr>
                  <a:t>间隔宽度适中</a:t>
                </a:r>
                <a:r>
                  <a:rPr lang="ja-JP" altLang="en-US" sz="1600">
                    <a:solidFill>
                      <a:schemeClr val="bg1"/>
                    </a:solidFill>
                    <a:latin typeface="黑体" panose="02010609060101010101" pitchFamily="49" charset="-122"/>
                    <a:ea typeface="黑体" panose="02010609060101010101" pitchFamily="49" charset="-122"/>
                  </a:rPr>
                  <a:t>、</a:t>
                </a:r>
                <a:r>
                  <a:rPr lang="zh-CN" altLang="en-US" sz="1600">
                    <a:solidFill>
                      <a:schemeClr val="bg1"/>
                    </a:solidFill>
                    <a:latin typeface="黑体" panose="02010609060101010101" pitchFamily="49" charset="-122"/>
                    <a:ea typeface="黑体" panose="02010609060101010101" pitchFamily="49" charset="-122"/>
                  </a:rPr>
                  <a:t>最大限度降低气流阻力</a:t>
                </a:r>
                <a:r>
                  <a:rPr lang="ja-JP" altLang="en-US" sz="1600">
                    <a:solidFill>
                      <a:srgbClr val="FFFF00"/>
                    </a:solidFill>
                    <a:latin typeface="黑体" panose="02010609060101010101" pitchFamily="49" charset="-122"/>
                    <a:ea typeface="黑体" panose="02010609060101010101" pitchFamily="49" charset="-122"/>
                  </a:rPr>
                  <a:t>「</a:t>
                </a:r>
                <a:r>
                  <a:rPr lang="zh-CN" altLang="en-US" sz="1600">
                    <a:solidFill>
                      <a:srgbClr val="FFFF00"/>
                    </a:solidFill>
                    <a:latin typeface="黑体" panose="02010609060101010101" pitchFamily="49" charset="-122"/>
                    <a:ea typeface="黑体" panose="02010609060101010101" pitchFamily="49" charset="-122"/>
                  </a:rPr>
                  <a:t>确保风量稳定</a:t>
                </a:r>
                <a:r>
                  <a:rPr lang="ja-JP" altLang="en-US" sz="1600">
                    <a:solidFill>
                      <a:srgbClr val="FFFF00"/>
                    </a:solidFill>
                    <a:latin typeface="黑体" panose="02010609060101010101" pitchFamily="49" charset="-122"/>
                    <a:ea typeface="黑体" panose="02010609060101010101" pitchFamily="49" charset="-122"/>
                  </a:rPr>
                  <a:t>」</a:t>
                </a:r>
                <a:endParaRPr lang="en-US" altLang="ja-JP" sz="1600">
                  <a:solidFill>
                    <a:srgbClr val="FFFF00"/>
                  </a:solidFill>
                  <a:latin typeface="黑体" panose="02010609060101010101" pitchFamily="49" charset="-122"/>
                  <a:ea typeface="黑体" panose="02010609060101010101" pitchFamily="49" charset="-122"/>
                </a:endParaRPr>
              </a:p>
            </p:txBody>
          </p:sp>
          <p:sp>
            <p:nvSpPr>
              <p:cNvPr id="15389" name="タイトル 1">
                <a:extLst>
                  <a:ext uri="{FF2B5EF4-FFF2-40B4-BE49-F238E27FC236}">
                    <a16:creationId xmlns:a16="http://schemas.microsoft.com/office/drawing/2014/main" id="{4AF3CCF7-0D2A-4082-AE97-0BC534F01A3E}"/>
                  </a:ext>
                </a:extLst>
              </p:cNvPr>
              <p:cNvSpPr txBox="1">
                <a:spLocks/>
              </p:cNvSpPr>
              <p:nvPr/>
            </p:nvSpPr>
            <p:spPr bwMode="auto">
              <a:xfrm>
                <a:off x="1187450" y="2157413"/>
                <a:ext cx="6919913" cy="330200"/>
              </a:xfrm>
              <a:prstGeom prst="rect">
                <a:avLst/>
              </a:prstGeom>
              <a:solidFill>
                <a:srgbClr val="00B0F0"/>
              </a:solidFill>
              <a:ln>
                <a:noFill/>
              </a:ln>
              <a:extLst>
                <a:ext uri="{91240B29-F687-4F45-9708-019B960494DF}">
                  <a14:hiddenLine xmlns:a14="http://schemas.microsoft.com/office/drawing/2010/main" w="31750">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ja-JP" altLang="en-US" sz="1600" dirty="0">
                    <a:solidFill>
                      <a:schemeClr val="bg1"/>
                    </a:solidFill>
                    <a:latin typeface="黑体" panose="02010609060101010101" pitchFamily="49" charset="-122"/>
                    <a:ea typeface="黑体" panose="02010609060101010101" pitchFamily="49" charset="-122"/>
                  </a:rPr>
                  <a:t>③</a:t>
                </a:r>
                <a:r>
                  <a:rPr lang="zh-CN" altLang="en-US" sz="1600" dirty="0">
                    <a:solidFill>
                      <a:schemeClr val="bg1"/>
                    </a:solidFill>
                    <a:latin typeface="黑体" panose="02010609060101010101" pitchFamily="49" charset="-122"/>
                    <a:ea typeface="黑体" panose="02010609060101010101" pitchFamily="49" charset="-122"/>
                  </a:rPr>
                  <a:t>利用静电技术确保</a:t>
                </a:r>
                <a:r>
                  <a:rPr lang="ja-JP" altLang="en-US" sz="1600" dirty="0">
                    <a:solidFill>
                      <a:srgbClr val="FFFF00"/>
                    </a:solidFill>
                    <a:latin typeface="黑体" panose="02010609060101010101" pitchFamily="49" charset="-122"/>
                    <a:ea typeface="黑体" panose="02010609060101010101" pitchFamily="49" charset="-122"/>
                  </a:rPr>
                  <a:t>「</a:t>
                </a:r>
                <a:r>
                  <a:rPr lang="zh-CN" altLang="en-US" sz="1600" dirty="0">
                    <a:solidFill>
                      <a:srgbClr val="FFFF00"/>
                    </a:solidFill>
                    <a:latin typeface="黑体" panose="02010609060101010101" pitchFamily="49" charset="-122"/>
                    <a:ea typeface="黑体" panose="02010609060101010101" pitchFamily="49" charset="-122"/>
                  </a:rPr>
                  <a:t>持续稳定的高净化效果</a:t>
                </a:r>
                <a:r>
                  <a:rPr lang="ja-JP" altLang="en-US" sz="1600" dirty="0">
                    <a:solidFill>
                      <a:srgbClr val="FFFF00"/>
                    </a:solidFill>
                    <a:latin typeface="黑体" panose="02010609060101010101" pitchFamily="49" charset="-122"/>
                    <a:ea typeface="黑体" panose="02010609060101010101" pitchFamily="49" charset="-122"/>
                  </a:rPr>
                  <a:t>」</a:t>
                </a:r>
                <a:endParaRPr lang="en-US" altLang="ja-JP" sz="1600" dirty="0">
                  <a:solidFill>
                    <a:srgbClr val="FFFF00"/>
                  </a:solidFill>
                  <a:latin typeface="黑体" panose="02010609060101010101" pitchFamily="49" charset="-122"/>
                  <a:ea typeface="黑体" panose="02010609060101010101" pitchFamily="49" charset="-122"/>
                </a:endParaRPr>
              </a:p>
            </p:txBody>
          </p:sp>
        </p:grpSp>
      </p:grpSp>
      <p:grpSp>
        <p:nvGrpSpPr>
          <p:cNvPr id="14" name="组合 13">
            <a:extLst>
              <a:ext uri="{FF2B5EF4-FFF2-40B4-BE49-F238E27FC236}">
                <a16:creationId xmlns:a16="http://schemas.microsoft.com/office/drawing/2014/main" id="{1783E49C-203F-4FE1-941E-8ACC151560FB}"/>
              </a:ext>
            </a:extLst>
          </p:cNvPr>
          <p:cNvGrpSpPr>
            <a:grpSpLocks/>
          </p:cNvGrpSpPr>
          <p:nvPr/>
        </p:nvGrpSpPr>
        <p:grpSpPr bwMode="auto">
          <a:xfrm>
            <a:off x="1020763" y="2501900"/>
            <a:ext cx="6969127" cy="4095750"/>
            <a:chOff x="1019972" y="2501116"/>
            <a:chExt cx="6969131" cy="4095750"/>
          </a:xfrm>
        </p:grpSpPr>
        <p:pic>
          <p:nvPicPr>
            <p:cNvPr id="15367" name="图片 2">
              <a:extLst>
                <a:ext uri="{FF2B5EF4-FFF2-40B4-BE49-F238E27FC236}">
                  <a16:creationId xmlns:a16="http://schemas.microsoft.com/office/drawing/2014/main" id="{8916F2D0-837B-4DAD-812D-DB44F47686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3501" y="2501116"/>
              <a:ext cx="5791198"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文本框 1">
              <a:extLst>
                <a:ext uri="{FF2B5EF4-FFF2-40B4-BE49-F238E27FC236}">
                  <a16:creationId xmlns:a16="http://schemas.microsoft.com/office/drawing/2014/main" id="{96E5E2C3-A3BE-4C2E-8FBF-A8F4656EB47D}"/>
                </a:ext>
              </a:extLst>
            </p:cNvPr>
            <p:cNvSpPr txBox="1">
              <a:spLocks noChangeArrowheads="1"/>
            </p:cNvSpPr>
            <p:nvPr/>
          </p:nvSpPr>
          <p:spPr bwMode="auto">
            <a:xfrm>
              <a:off x="1291516" y="3090446"/>
              <a:ext cx="964893" cy="338554"/>
            </a:xfrm>
            <a:prstGeom prst="rect">
              <a:avLst/>
            </a:prstGeom>
            <a:solidFill>
              <a:srgbClr val="FF6600"/>
            </a:solidFill>
            <a:ln>
              <a:noFill/>
            </a:ln>
            <a:extLst>
              <a:ext uri="{91240B29-F687-4F45-9708-019B960494DF}">
                <a14:hiddenLine xmlns:a14="http://schemas.microsoft.com/office/drawing/2010/main" w="0" cap="sq">
                  <a:solidFill>
                    <a:srgbClr val="000000"/>
                  </a:solidFill>
                  <a:miter lim="800000"/>
                  <a:headEnd type="none" w="sm" len="sm"/>
                  <a:tailEnd type="none" w="sm" len="sm"/>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r>
                <a:rPr lang="zh-CN" altLang="en-US" sz="1600" b="0">
                  <a:solidFill>
                    <a:schemeClr val="bg1"/>
                  </a:solidFill>
                  <a:latin typeface="黑体" panose="02010609060101010101" pitchFamily="49" charset="-122"/>
                  <a:ea typeface="黑体" panose="02010609060101010101" pitchFamily="49" charset="-122"/>
                </a:rPr>
                <a:t>荷电极</a:t>
              </a:r>
            </a:p>
          </p:txBody>
        </p:sp>
        <p:sp>
          <p:nvSpPr>
            <p:cNvPr id="15369" name="文本框 22">
              <a:extLst>
                <a:ext uri="{FF2B5EF4-FFF2-40B4-BE49-F238E27FC236}">
                  <a16:creationId xmlns:a16="http://schemas.microsoft.com/office/drawing/2014/main" id="{BB47A695-CAC7-4798-B754-98EEE5429AD3}"/>
                </a:ext>
              </a:extLst>
            </p:cNvPr>
            <p:cNvSpPr txBox="1">
              <a:spLocks noChangeArrowheads="1"/>
            </p:cNvSpPr>
            <p:nvPr/>
          </p:nvSpPr>
          <p:spPr bwMode="auto">
            <a:xfrm>
              <a:off x="3704209" y="3212976"/>
              <a:ext cx="964893" cy="338554"/>
            </a:xfrm>
            <a:prstGeom prst="rect">
              <a:avLst/>
            </a:prstGeom>
            <a:solidFill>
              <a:srgbClr val="FF0000"/>
            </a:solidFill>
            <a:ln>
              <a:noFill/>
            </a:ln>
            <a:extLst>
              <a:ext uri="{91240B29-F687-4F45-9708-019B960494DF}">
                <a14:hiddenLine xmlns:a14="http://schemas.microsoft.com/office/drawing/2010/main" w="0" cap="sq">
                  <a:solidFill>
                    <a:srgbClr val="000000"/>
                  </a:solidFill>
                  <a:miter lim="800000"/>
                  <a:headEnd type="none" w="sm" len="sm"/>
                  <a:tailEnd type="none" w="sm" len="sm"/>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r>
                <a:rPr lang="en-US" altLang="zh-CN" sz="1600" b="0">
                  <a:solidFill>
                    <a:schemeClr val="bg1"/>
                  </a:solidFill>
                  <a:latin typeface="黑体" panose="02010609060101010101" pitchFamily="49" charset="-122"/>
                  <a:ea typeface="黑体" panose="02010609060101010101" pitchFamily="49" charset="-122"/>
                </a:rPr>
                <a:t>UV </a:t>
              </a:r>
              <a:r>
                <a:rPr lang="zh-CN" altLang="en-US" sz="1600" b="0">
                  <a:solidFill>
                    <a:schemeClr val="bg1"/>
                  </a:solidFill>
                  <a:latin typeface="黑体" panose="02010609060101010101" pitchFamily="49" charset="-122"/>
                  <a:ea typeface="黑体" panose="02010609060101010101" pitchFamily="49" charset="-122"/>
                </a:rPr>
                <a:t>照射</a:t>
              </a:r>
            </a:p>
          </p:txBody>
        </p:sp>
        <p:sp>
          <p:nvSpPr>
            <p:cNvPr id="15370" name="文本框 23">
              <a:extLst>
                <a:ext uri="{FF2B5EF4-FFF2-40B4-BE49-F238E27FC236}">
                  <a16:creationId xmlns:a16="http://schemas.microsoft.com/office/drawing/2014/main" id="{F4CDF421-D536-40A9-A57A-D3572A6CB30C}"/>
                </a:ext>
              </a:extLst>
            </p:cNvPr>
            <p:cNvSpPr txBox="1">
              <a:spLocks noChangeArrowheads="1"/>
            </p:cNvSpPr>
            <p:nvPr/>
          </p:nvSpPr>
          <p:spPr bwMode="auto">
            <a:xfrm>
              <a:off x="4186654" y="5949280"/>
              <a:ext cx="1033417" cy="338554"/>
            </a:xfrm>
            <a:prstGeom prst="rect">
              <a:avLst/>
            </a:prstGeom>
            <a:solidFill>
              <a:srgbClr val="FF0000"/>
            </a:solidFill>
            <a:ln>
              <a:noFill/>
            </a:ln>
            <a:extLst>
              <a:ext uri="{91240B29-F687-4F45-9708-019B960494DF}">
                <a14:hiddenLine xmlns:a14="http://schemas.microsoft.com/office/drawing/2010/main" w="0" cap="sq">
                  <a:solidFill>
                    <a:srgbClr val="000000"/>
                  </a:solidFill>
                  <a:miter lim="800000"/>
                  <a:headEnd type="none" w="sm" len="sm"/>
                  <a:tailEnd type="none" w="sm" len="sm"/>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r>
                <a:rPr lang="en-US" altLang="zh-CN" sz="1600" b="0">
                  <a:solidFill>
                    <a:schemeClr val="bg1"/>
                  </a:solidFill>
                  <a:latin typeface="黑体" panose="02010609060101010101" pitchFamily="49" charset="-122"/>
                  <a:ea typeface="黑体" panose="02010609060101010101" pitchFamily="49" charset="-122"/>
                </a:rPr>
                <a:t>UV </a:t>
              </a:r>
              <a:r>
                <a:rPr lang="zh-CN" altLang="en-US" sz="1600" b="0">
                  <a:solidFill>
                    <a:schemeClr val="bg1"/>
                  </a:solidFill>
                  <a:latin typeface="黑体" panose="02010609060101010101" pitchFamily="49" charset="-122"/>
                  <a:ea typeface="黑体" panose="02010609060101010101" pitchFamily="49" charset="-122"/>
                </a:rPr>
                <a:t>照射</a:t>
              </a:r>
            </a:p>
          </p:txBody>
        </p:sp>
        <p:sp>
          <p:nvSpPr>
            <p:cNvPr id="15371" name="文本框 24">
              <a:extLst>
                <a:ext uri="{FF2B5EF4-FFF2-40B4-BE49-F238E27FC236}">
                  <a16:creationId xmlns:a16="http://schemas.microsoft.com/office/drawing/2014/main" id="{E6C5F38E-A72B-4C61-918E-9D597FF98AE5}"/>
                </a:ext>
              </a:extLst>
            </p:cNvPr>
            <p:cNvSpPr txBox="1">
              <a:spLocks noChangeArrowheads="1"/>
            </p:cNvSpPr>
            <p:nvPr/>
          </p:nvSpPr>
          <p:spPr bwMode="auto">
            <a:xfrm>
              <a:off x="6955686" y="4149080"/>
              <a:ext cx="1033417" cy="338554"/>
            </a:xfrm>
            <a:prstGeom prst="rect">
              <a:avLst/>
            </a:prstGeom>
            <a:solidFill>
              <a:srgbClr val="FF0000"/>
            </a:solidFill>
            <a:ln>
              <a:noFill/>
            </a:ln>
            <a:extLst>
              <a:ext uri="{91240B29-F687-4F45-9708-019B960494DF}">
                <a14:hiddenLine xmlns:a14="http://schemas.microsoft.com/office/drawing/2010/main" w="0" cap="sq">
                  <a:solidFill>
                    <a:srgbClr val="000000"/>
                  </a:solidFill>
                  <a:miter lim="800000"/>
                  <a:headEnd type="none" w="sm" len="sm"/>
                  <a:tailEnd type="none" w="sm" len="sm"/>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r>
                <a:rPr lang="en-US" altLang="zh-CN" sz="1600" b="0">
                  <a:solidFill>
                    <a:schemeClr val="bg1"/>
                  </a:solidFill>
                  <a:latin typeface="黑体" panose="02010609060101010101" pitchFamily="49" charset="-122"/>
                  <a:ea typeface="黑体" panose="02010609060101010101" pitchFamily="49" charset="-122"/>
                </a:rPr>
                <a:t>UV </a:t>
              </a:r>
              <a:r>
                <a:rPr lang="zh-CN" altLang="en-US" sz="1600" b="0">
                  <a:solidFill>
                    <a:schemeClr val="bg1"/>
                  </a:solidFill>
                  <a:latin typeface="黑体" panose="02010609060101010101" pitchFamily="49" charset="-122"/>
                  <a:ea typeface="黑体" panose="02010609060101010101" pitchFamily="49" charset="-122"/>
                </a:rPr>
                <a:t>照射</a:t>
              </a:r>
            </a:p>
          </p:txBody>
        </p:sp>
        <p:sp>
          <p:nvSpPr>
            <p:cNvPr id="15372" name="文本框 25">
              <a:extLst>
                <a:ext uri="{FF2B5EF4-FFF2-40B4-BE49-F238E27FC236}">
                  <a16:creationId xmlns:a16="http://schemas.microsoft.com/office/drawing/2014/main" id="{4F1E1A78-52D2-44E5-A3F6-DEADB8876712}"/>
                </a:ext>
              </a:extLst>
            </p:cNvPr>
            <p:cNvSpPr txBox="1">
              <a:spLocks noChangeArrowheads="1"/>
            </p:cNvSpPr>
            <p:nvPr/>
          </p:nvSpPr>
          <p:spPr bwMode="auto">
            <a:xfrm>
              <a:off x="1530068" y="4210437"/>
              <a:ext cx="1033417" cy="338554"/>
            </a:xfrm>
            <a:prstGeom prst="rect">
              <a:avLst/>
            </a:prstGeom>
            <a:solidFill>
              <a:srgbClr val="FF0000"/>
            </a:solidFill>
            <a:ln>
              <a:noFill/>
            </a:ln>
            <a:extLst>
              <a:ext uri="{91240B29-F687-4F45-9708-019B960494DF}">
                <a14:hiddenLine xmlns:a14="http://schemas.microsoft.com/office/drawing/2010/main" w="0" cap="sq">
                  <a:solidFill>
                    <a:srgbClr val="000000"/>
                  </a:solidFill>
                  <a:miter lim="800000"/>
                  <a:headEnd type="none" w="sm" len="sm"/>
                  <a:tailEnd type="none" w="sm" len="sm"/>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r>
                <a:rPr lang="en-US" altLang="zh-CN" sz="1600" b="0">
                  <a:solidFill>
                    <a:schemeClr val="bg1"/>
                  </a:solidFill>
                  <a:latin typeface="黑体" panose="02010609060101010101" pitchFamily="49" charset="-122"/>
                  <a:ea typeface="黑体" panose="02010609060101010101" pitchFamily="49" charset="-122"/>
                </a:rPr>
                <a:t>UV </a:t>
              </a:r>
              <a:r>
                <a:rPr lang="zh-CN" altLang="en-US" sz="1600" b="0">
                  <a:solidFill>
                    <a:schemeClr val="bg1"/>
                  </a:solidFill>
                  <a:latin typeface="黑体" panose="02010609060101010101" pitchFamily="49" charset="-122"/>
                  <a:ea typeface="黑体" panose="02010609060101010101" pitchFamily="49" charset="-122"/>
                </a:rPr>
                <a:t>照射</a:t>
              </a:r>
            </a:p>
          </p:txBody>
        </p:sp>
        <p:sp>
          <p:nvSpPr>
            <p:cNvPr id="15373" name="矩形 4">
              <a:extLst>
                <a:ext uri="{FF2B5EF4-FFF2-40B4-BE49-F238E27FC236}">
                  <a16:creationId xmlns:a16="http://schemas.microsoft.com/office/drawing/2014/main" id="{D9FE9848-2F04-4C02-9530-541F4EDB0AFC}"/>
                </a:ext>
              </a:extLst>
            </p:cNvPr>
            <p:cNvSpPr>
              <a:spLocks noChangeArrowheads="1"/>
            </p:cNvSpPr>
            <p:nvPr/>
          </p:nvSpPr>
          <p:spPr bwMode="auto">
            <a:xfrm>
              <a:off x="7010731" y="3085192"/>
              <a:ext cx="209053" cy="535950"/>
            </a:xfrm>
            <a:prstGeom prst="rect">
              <a:avLst/>
            </a:prstGeom>
            <a:solidFill>
              <a:srgbClr val="A3DFFA"/>
            </a:solidFill>
            <a:ln w="9525" cap="sq" algn="ctr">
              <a:solidFill>
                <a:srgbClr val="A3DFFA"/>
              </a:solidFill>
              <a:round/>
              <a:headEnd/>
              <a:tailEnd/>
            </a:ln>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eaLnBrk="1" hangingPunct="1">
                <a:spcBef>
                  <a:spcPct val="50000"/>
                </a:spcBef>
              </a:pPr>
              <a:endParaRPr lang="zh-CN" altLang="en-US"/>
            </a:p>
          </p:txBody>
        </p:sp>
        <p:sp>
          <p:nvSpPr>
            <p:cNvPr id="15374" name="平行四边形 5">
              <a:extLst>
                <a:ext uri="{FF2B5EF4-FFF2-40B4-BE49-F238E27FC236}">
                  <a16:creationId xmlns:a16="http://schemas.microsoft.com/office/drawing/2014/main" id="{8785E6A7-5011-4225-955B-54C11044DE97}"/>
                </a:ext>
              </a:extLst>
            </p:cNvPr>
            <p:cNvSpPr>
              <a:spLocks noChangeArrowheads="1"/>
            </p:cNvSpPr>
            <p:nvPr/>
          </p:nvSpPr>
          <p:spPr bwMode="auto">
            <a:xfrm rot="9115354">
              <a:off x="6393426" y="3029761"/>
              <a:ext cx="934316" cy="784418"/>
            </a:xfrm>
            <a:prstGeom prst="parallelogram">
              <a:avLst>
                <a:gd name="adj" fmla="val 53925"/>
              </a:avLst>
            </a:prstGeom>
            <a:solidFill>
              <a:srgbClr val="A3DFFA"/>
            </a:solidFill>
            <a:ln w="9525" cap="sq" algn="ctr">
              <a:solidFill>
                <a:srgbClr val="FFFFFF"/>
              </a:solidFill>
              <a:round/>
              <a:headEnd/>
              <a:tailEnd/>
            </a:ln>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eaLnBrk="1" hangingPunct="1">
                <a:spcBef>
                  <a:spcPct val="50000"/>
                </a:spcBef>
              </a:pPr>
              <a:endParaRPr lang="zh-CN" altLang="en-US"/>
            </a:p>
          </p:txBody>
        </p:sp>
        <p:sp>
          <p:nvSpPr>
            <p:cNvPr id="15375" name="直角三角形 3">
              <a:extLst>
                <a:ext uri="{FF2B5EF4-FFF2-40B4-BE49-F238E27FC236}">
                  <a16:creationId xmlns:a16="http://schemas.microsoft.com/office/drawing/2014/main" id="{CD176566-BB54-43AA-A74D-2140C04FCC6C}"/>
                </a:ext>
              </a:extLst>
            </p:cNvPr>
            <p:cNvSpPr>
              <a:spLocks noChangeArrowheads="1"/>
            </p:cNvSpPr>
            <p:nvPr/>
          </p:nvSpPr>
          <p:spPr bwMode="auto">
            <a:xfrm rot="13124784">
              <a:off x="6594299" y="2828261"/>
              <a:ext cx="832860" cy="985077"/>
            </a:xfrm>
            <a:prstGeom prst="rtTriangle">
              <a:avLst/>
            </a:prstGeom>
            <a:solidFill>
              <a:srgbClr val="A3DFFA"/>
            </a:solidFill>
            <a:ln w="9525" cap="sq" algn="ctr">
              <a:solidFill>
                <a:srgbClr val="B4E4FB"/>
              </a:solidFill>
              <a:round/>
              <a:headEnd/>
              <a:tailEnd/>
            </a:ln>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eaLnBrk="1" hangingPunct="1">
                <a:spcBef>
                  <a:spcPct val="50000"/>
                </a:spcBef>
              </a:pPr>
              <a:endParaRPr lang="zh-CN" altLang="en-US"/>
            </a:p>
          </p:txBody>
        </p:sp>
        <p:sp>
          <p:nvSpPr>
            <p:cNvPr id="15376" name="文本框 43">
              <a:extLst>
                <a:ext uri="{FF2B5EF4-FFF2-40B4-BE49-F238E27FC236}">
                  <a16:creationId xmlns:a16="http://schemas.microsoft.com/office/drawing/2014/main" id="{7AA13120-6AC3-4DA2-8D3E-96C09767F350}"/>
                </a:ext>
              </a:extLst>
            </p:cNvPr>
            <p:cNvSpPr txBox="1">
              <a:spLocks noChangeArrowheads="1"/>
            </p:cNvSpPr>
            <p:nvPr/>
          </p:nvSpPr>
          <p:spPr bwMode="auto">
            <a:xfrm>
              <a:off x="6780892" y="3126561"/>
              <a:ext cx="486761" cy="430887"/>
            </a:xfrm>
            <a:prstGeom prst="rect">
              <a:avLst/>
            </a:prstGeom>
            <a:solidFill>
              <a:srgbClr val="A3DFFA"/>
            </a:solidFill>
            <a:ln>
              <a:noFill/>
            </a:ln>
            <a:extLst>
              <a:ext uri="{91240B29-F687-4F45-9708-019B960494DF}">
                <a14:hiddenLine xmlns:a14="http://schemas.microsoft.com/office/drawing/2010/main" w="0" cap="sq">
                  <a:solidFill>
                    <a:srgbClr val="000000"/>
                  </a:solidFill>
                  <a:miter lim="800000"/>
                  <a:headEnd type="none" w="sm" len="sm"/>
                  <a:tailEnd type="none" w="sm" len="sm"/>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r>
                <a:rPr lang="zh-CN" altLang="en-US" sz="1100" b="0" dirty="0">
                  <a:solidFill>
                    <a:schemeClr val="tx1"/>
                  </a:solidFill>
                  <a:latin typeface="黑体" panose="02010609060101010101" pitchFamily="49" charset="-122"/>
                  <a:ea typeface="黑体" panose="02010609060101010101" pitchFamily="49" charset="-122"/>
                </a:rPr>
                <a:t>洁净</a:t>
              </a:r>
              <a:endParaRPr lang="en-US" altLang="zh-CN" sz="1100" b="0" dirty="0">
                <a:solidFill>
                  <a:schemeClr val="tx1"/>
                </a:solidFill>
                <a:latin typeface="黑体" panose="02010609060101010101" pitchFamily="49" charset="-122"/>
                <a:ea typeface="黑体" panose="02010609060101010101" pitchFamily="49" charset="-122"/>
              </a:endParaRPr>
            </a:p>
            <a:p>
              <a:pPr algn="ctr" eaLnBrk="1" hangingPunct="1"/>
              <a:r>
                <a:rPr lang="zh-CN" altLang="en-US" sz="1100" b="0" dirty="0">
                  <a:solidFill>
                    <a:schemeClr val="tx1"/>
                  </a:solidFill>
                  <a:latin typeface="黑体" panose="02010609060101010101" pitchFamily="49" charset="-122"/>
                  <a:ea typeface="黑体" panose="02010609060101010101" pitchFamily="49" charset="-122"/>
                </a:rPr>
                <a:t>空气</a:t>
              </a:r>
            </a:p>
          </p:txBody>
        </p:sp>
        <p:sp>
          <p:nvSpPr>
            <p:cNvPr id="15377" name="文本框 8">
              <a:extLst>
                <a:ext uri="{FF2B5EF4-FFF2-40B4-BE49-F238E27FC236}">
                  <a16:creationId xmlns:a16="http://schemas.microsoft.com/office/drawing/2014/main" id="{93DD8C0D-F30D-4CE1-BE4B-17BD2D318B48}"/>
                </a:ext>
              </a:extLst>
            </p:cNvPr>
            <p:cNvSpPr txBox="1">
              <a:spLocks noChangeArrowheads="1"/>
            </p:cNvSpPr>
            <p:nvPr/>
          </p:nvSpPr>
          <p:spPr bwMode="auto">
            <a:xfrm>
              <a:off x="4039155" y="5589240"/>
              <a:ext cx="9648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cap="sq">
                  <a:solidFill>
                    <a:srgbClr val="000000"/>
                  </a:solidFill>
                  <a:miter lim="800000"/>
                  <a:headEnd type="none" w="sm" len="sm"/>
                  <a:tailEnd type="none" w="sm" len="sm"/>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r>
                <a:rPr lang="zh-CN" altLang="en-US" sz="1000" b="0" dirty="0">
                  <a:solidFill>
                    <a:schemeClr val="tx1"/>
                  </a:solidFill>
                  <a:latin typeface="黑体" panose="02010609060101010101" pitchFamily="49" charset="-122"/>
                  <a:ea typeface="黑体" panose="02010609060101010101" pitchFamily="49" charset="-122"/>
                </a:rPr>
                <a:t>等离子放电极</a:t>
              </a:r>
            </a:p>
          </p:txBody>
        </p:sp>
        <p:sp>
          <p:nvSpPr>
            <p:cNvPr id="15378" name="文本框 44">
              <a:extLst>
                <a:ext uri="{FF2B5EF4-FFF2-40B4-BE49-F238E27FC236}">
                  <a16:creationId xmlns:a16="http://schemas.microsoft.com/office/drawing/2014/main" id="{0AF66E22-9543-4B7F-8325-1D9FF90C51B7}"/>
                </a:ext>
              </a:extLst>
            </p:cNvPr>
            <p:cNvSpPr txBox="1">
              <a:spLocks noChangeArrowheads="1"/>
            </p:cNvSpPr>
            <p:nvPr/>
          </p:nvSpPr>
          <p:spPr bwMode="auto">
            <a:xfrm>
              <a:off x="1953088" y="5373216"/>
              <a:ext cx="1065626" cy="461665"/>
            </a:xfrm>
            <a:prstGeom prst="rect">
              <a:avLst/>
            </a:prstGeom>
            <a:gradFill rotWithShape="0">
              <a:gsLst>
                <a:gs pos="0">
                  <a:srgbClr val="A6D3BE"/>
                </a:gs>
                <a:gs pos="28000">
                  <a:srgbClr val="A6D3BE"/>
                </a:gs>
                <a:gs pos="100000">
                  <a:srgbClr val="D3EBDE"/>
                </a:gs>
              </a:gsLst>
              <a:lin ang="10800000"/>
            </a:gradFill>
            <a:ln>
              <a:noFill/>
            </a:ln>
            <a:extLst>
              <a:ext uri="{91240B29-F687-4F45-9708-019B960494DF}">
                <a14:hiddenLine xmlns:a14="http://schemas.microsoft.com/office/drawing/2010/main" w="0" cap="sq">
                  <a:solidFill>
                    <a:srgbClr val="000000"/>
                  </a:solidFill>
                  <a:miter lim="800000"/>
                  <a:headEnd type="none" w="sm" len="sm"/>
                  <a:tailEnd type="none" w="sm" len="sm"/>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r>
                <a:rPr lang="zh-CN" altLang="en-US" b="0" dirty="0">
                  <a:solidFill>
                    <a:schemeClr val="tx1"/>
                  </a:solidFill>
                  <a:latin typeface="黑体" panose="02010609060101010101" pitchFamily="49" charset="-122"/>
                  <a:ea typeface="黑体" panose="02010609060101010101" pitchFamily="49" charset="-122"/>
                </a:rPr>
                <a:t>  含微颗粒</a:t>
              </a:r>
              <a:r>
                <a:rPr lang="en-US" altLang="zh-CN" b="0" dirty="0">
                  <a:solidFill>
                    <a:schemeClr val="tx1"/>
                  </a:solidFill>
                  <a:latin typeface="黑体" panose="02010609060101010101" pitchFamily="49" charset="-122"/>
                  <a:ea typeface="黑体" panose="02010609060101010101" pitchFamily="49" charset="-122"/>
                </a:rPr>
                <a:t>/</a:t>
              </a:r>
              <a:r>
                <a:rPr lang="zh-CN" altLang="en-US" b="0" dirty="0">
                  <a:solidFill>
                    <a:schemeClr val="tx1"/>
                  </a:solidFill>
                  <a:latin typeface="黑体" panose="02010609060101010101" pitchFamily="49" charset="-122"/>
                  <a:ea typeface="黑体" panose="02010609060101010101" pitchFamily="49" charset="-122"/>
                </a:rPr>
                <a:t>病毒的空气</a:t>
              </a:r>
            </a:p>
          </p:txBody>
        </p:sp>
        <p:sp>
          <p:nvSpPr>
            <p:cNvPr id="15379" name="直角三角形 9">
              <a:extLst>
                <a:ext uri="{FF2B5EF4-FFF2-40B4-BE49-F238E27FC236}">
                  <a16:creationId xmlns:a16="http://schemas.microsoft.com/office/drawing/2014/main" id="{0184A7A8-98C0-471E-A649-41013A385FEE}"/>
                </a:ext>
              </a:extLst>
            </p:cNvPr>
            <p:cNvSpPr>
              <a:spLocks noChangeArrowheads="1"/>
            </p:cNvSpPr>
            <p:nvPr/>
          </p:nvSpPr>
          <p:spPr bwMode="auto">
            <a:xfrm rot="5862487">
              <a:off x="1989516" y="5209909"/>
              <a:ext cx="305493" cy="432048"/>
            </a:xfrm>
            <a:prstGeom prst="rtTriangle">
              <a:avLst/>
            </a:prstGeom>
            <a:solidFill>
              <a:schemeClr val="bg1"/>
            </a:solidFill>
            <a:ln>
              <a:noFill/>
            </a:ln>
            <a:extLst>
              <a:ext uri="{91240B29-F687-4F45-9708-019B960494DF}">
                <a14:hiddenLine xmlns:a14="http://schemas.microsoft.com/office/drawing/2010/main" w="9525" cap="sq" algn="ctr">
                  <a:solidFill>
                    <a:srgbClr val="000000"/>
                  </a:solidFill>
                  <a:round/>
                  <a:headEnd/>
                  <a:tailEnd/>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eaLnBrk="1" hangingPunct="1">
                <a:spcBef>
                  <a:spcPct val="50000"/>
                </a:spcBef>
              </a:pPr>
              <a:endParaRPr lang="zh-CN" altLang="en-US"/>
            </a:p>
          </p:txBody>
        </p:sp>
        <p:sp>
          <p:nvSpPr>
            <p:cNvPr id="15380" name="文本框 45">
              <a:extLst>
                <a:ext uri="{FF2B5EF4-FFF2-40B4-BE49-F238E27FC236}">
                  <a16:creationId xmlns:a16="http://schemas.microsoft.com/office/drawing/2014/main" id="{E7940C8A-47B0-42F5-945D-6D089641FA6C}"/>
                </a:ext>
              </a:extLst>
            </p:cNvPr>
            <p:cNvSpPr txBox="1">
              <a:spLocks noChangeArrowheads="1"/>
            </p:cNvSpPr>
            <p:nvPr/>
          </p:nvSpPr>
          <p:spPr bwMode="auto">
            <a:xfrm>
              <a:off x="5047267" y="5157192"/>
              <a:ext cx="96489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cap="sq">
                  <a:solidFill>
                    <a:srgbClr val="000000"/>
                  </a:solidFill>
                  <a:miter lim="800000"/>
                  <a:headEnd type="none" w="sm" len="sm"/>
                  <a:tailEnd type="none" w="sm" len="sm"/>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r>
                <a:rPr lang="zh-CN" altLang="en-US" sz="1100" b="0" dirty="0">
                  <a:solidFill>
                    <a:schemeClr val="tx1"/>
                  </a:solidFill>
                  <a:latin typeface="黑体" panose="02010609060101010101" pitchFamily="49" charset="-122"/>
                  <a:ea typeface="黑体" panose="02010609060101010101" pitchFamily="49" charset="-122"/>
                </a:rPr>
                <a:t>负极板</a:t>
              </a:r>
            </a:p>
          </p:txBody>
        </p:sp>
        <p:sp>
          <p:nvSpPr>
            <p:cNvPr id="15381" name="文本框 46">
              <a:extLst>
                <a:ext uri="{FF2B5EF4-FFF2-40B4-BE49-F238E27FC236}">
                  <a16:creationId xmlns:a16="http://schemas.microsoft.com/office/drawing/2014/main" id="{46D9DC07-627F-40E6-BE83-5CCB7B75545C}"/>
                </a:ext>
              </a:extLst>
            </p:cNvPr>
            <p:cNvSpPr txBox="1">
              <a:spLocks noChangeArrowheads="1"/>
            </p:cNvSpPr>
            <p:nvPr/>
          </p:nvSpPr>
          <p:spPr bwMode="auto">
            <a:xfrm>
              <a:off x="5675973" y="5105611"/>
              <a:ext cx="96489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cap="sq">
                  <a:solidFill>
                    <a:srgbClr val="000000"/>
                  </a:solidFill>
                  <a:miter lim="800000"/>
                  <a:headEnd type="none" w="sm" len="sm"/>
                  <a:tailEnd type="none" w="sm" len="sm"/>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r>
                <a:rPr lang="zh-CN" altLang="en-US" sz="1100" b="0">
                  <a:solidFill>
                    <a:schemeClr val="tx1"/>
                  </a:solidFill>
                  <a:latin typeface="黑体" panose="02010609060101010101" pitchFamily="49" charset="-122"/>
                  <a:ea typeface="黑体" panose="02010609060101010101" pitchFamily="49" charset="-122"/>
                </a:rPr>
                <a:t>接地极板</a:t>
              </a:r>
            </a:p>
          </p:txBody>
        </p:sp>
        <p:sp>
          <p:nvSpPr>
            <p:cNvPr id="15382" name="文本框 47">
              <a:extLst>
                <a:ext uri="{FF2B5EF4-FFF2-40B4-BE49-F238E27FC236}">
                  <a16:creationId xmlns:a16="http://schemas.microsoft.com/office/drawing/2014/main" id="{BC692748-D04F-426D-BE9D-600446110C5A}"/>
                </a:ext>
              </a:extLst>
            </p:cNvPr>
            <p:cNvSpPr txBox="1">
              <a:spLocks noChangeArrowheads="1"/>
            </p:cNvSpPr>
            <p:nvPr/>
          </p:nvSpPr>
          <p:spPr bwMode="auto">
            <a:xfrm>
              <a:off x="6078673" y="5380724"/>
              <a:ext cx="1112238" cy="338554"/>
            </a:xfrm>
            <a:prstGeom prst="rect">
              <a:avLst/>
            </a:prstGeom>
            <a:solidFill>
              <a:srgbClr val="FF6600"/>
            </a:solidFill>
            <a:ln>
              <a:noFill/>
            </a:ln>
            <a:extLst>
              <a:ext uri="{91240B29-F687-4F45-9708-019B960494DF}">
                <a14:hiddenLine xmlns:a14="http://schemas.microsoft.com/office/drawing/2010/main" w="0" cap="sq">
                  <a:solidFill>
                    <a:srgbClr val="000000"/>
                  </a:solidFill>
                  <a:miter lim="800000"/>
                  <a:headEnd type="none" w="sm" len="sm"/>
                  <a:tailEnd type="none" w="sm" len="sm"/>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r>
                <a:rPr lang="zh-CN" altLang="en-US" sz="1600" b="0">
                  <a:solidFill>
                    <a:schemeClr val="bg1"/>
                  </a:solidFill>
                  <a:latin typeface="黑体" panose="02010609060101010101" pitchFamily="49" charset="-122"/>
                  <a:ea typeface="黑体" panose="02010609060101010101" pitchFamily="49" charset="-122"/>
                </a:rPr>
                <a:t>集尘电极</a:t>
              </a:r>
            </a:p>
          </p:txBody>
        </p:sp>
        <p:sp>
          <p:nvSpPr>
            <p:cNvPr id="15383" name="文本框 48">
              <a:extLst>
                <a:ext uri="{FF2B5EF4-FFF2-40B4-BE49-F238E27FC236}">
                  <a16:creationId xmlns:a16="http://schemas.microsoft.com/office/drawing/2014/main" id="{33B4B8C8-42D5-495D-BC71-4B00C7862CB9}"/>
                </a:ext>
              </a:extLst>
            </p:cNvPr>
            <p:cNvSpPr txBox="1">
              <a:spLocks noChangeArrowheads="1"/>
            </p:cNvSpPr>
            <p:nvPr/>
          </p:nvSpPr>
          <p:spPr bwMode="auto">
            <a:xfrm>
              <a:off x="5955746" y="5727785"/>
              <a:ext cx="1554551" cy="600164"/>
            </a:xfrm>
            <a:prstGeom prst="rect">
              <a:avLst/>
            </a:prstGeom>
            <a:solidFill>
              <a:schemeClr val="bg1"/>
            </a:solidFill>
            <a:ln>
              <a:noFill/>
            </a:ln>
            <a:extLst>
              <a:ext uri="{91240B29-F687-4F45-9708-019B960494DF}">
                <a14:hiddenLine xmlns:a14="http://schemas.microsoft.com/office/drawing/2010/main" w="0" cap="sq">
                  <a:solidFill>
                    <a:srgbClr val="000000"/>
                  </a:solidFill>
                  <a:miter lim="800000"/>
                  <a:headEnd type="none" w="sm" len="sm"/>
                  <a:tailEnd type="none" w="sm" len="sm"/>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eaLnBrk="1" hangingPunct="1"/>
              <a:r>
                <a:rPr lang="zh-CN" altLang="en-US" sz="1100" b="0" dirty="0">
                  <a:solidFill>
                    <a:srgbClr val="FF6600"/>
                  </a:solidFill>
                  <a:latin typeface="黑体" panose="02010609060101010101" pitchFamily="49" charset="-122"/>
                  <a:ea typeface="黑体" panose="02010609060101010101" pitchFamily="49" charset="-122"/>
                </a:rPr>
                <a:t>带负电荷的细微颗粒和病毒被强力吸附至接地极板上</a:t>
              </a:r>
            </a:p>
          </p:txBody>
        </p:sp>
        <p:sp>
          <p:nvSpPr>
            <p:cNvPr id="15384" name="文本框 49">
              <a:extLst>
                <a:ext uri="{FF2B5EF4-FFF2-40B4-BE49-F238E27FC236}">
                  <a16:creationId xmlns:a16="http://schemas.microsoft.com/office/drawing/2014/main" id="{8C8ECA1C-C4C3-4CBA-BBE2-E38BB5860136}"/>
                </a:ext>
              </a:extLst>
            </p:cNvPr>
            <p:cNvSpPr txBox="1">
              <a:spLocks noChangeArrowheads="1"/>
            </p:cNvSpPr>
            <p:nvPr/>
          </p:nvSpPr>
          <p:spPr bwMode="auto">
            <a:xfrm>
              <a:off x="1019972" y="3446002"/>
              <a:ext cx="1554551" cy="600164"/>
            </a:xfrm>
            <a:prstGeom prst="rect">
              <a:avLst/>
            </a:prstGeom>
            <a:solidFill>
              <a:schemeClr val="bg1"/>
            </a:solidFill>
            <a:ln>
              <a:noFill/>
            </a:ln>
            <a:extLst>
              <a:ext uri="{91240B29-F687-4F45-9708-019B960494DF}">
                <a14:hiddenLine xmlns:a14="http://schemas.microsoft.com/office/drawing/2010/main" w="0" cap="sq">
                  <a:solidFill>
                    <a:srgbClr val="000000"/>
                  </a:solidFill>
                  <a:miter lim="800000"/>
                  <a:headEnd type="none" w="sm" len="sm"/>
                  <a:tailEnd type="none" w="sm" len="sm"/>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eaLnBrk="1" hangingPunct="1"/>
              <a:r>
                <a:rPr lang="zh-CN" altLang="en-US" sz="1100" b="0" dirty="0">
                  <a:solidFill>
                    <a:srgbClr val="FF6600"/>
                  </a:solidFill>
                  <a:latin typeface="黑体" panose="02010609060101010101" pitchFamily="49" charset="-122"/>
                  <a:ea typeface="黑体" panose="02010609060101010101" pitchFamily="49" charset="-122"/>
                </a:rPr>
                <a:t>细微颗粒和病毒通过释放离子的荷电极区后表面附带负电荷</a:t>
              </a:r>
            </a:p>
          </p:txBody>
        </p:sp>
      </p:grpSp>
      <p:sp>
        <p:nvSpPr>
          <p:cNvPr id="15366" name="スライド番号プレースホルダ 3">
            <a:extLst>
              <a:ext uri="{FF2B5EF4-FFF2-40B4-BE49-F238E27FC236}">
                <a16:creationId xmlns:a16="http://schemas.microsoft.com/office/drawing/2014/main" id="{9EC47294-B08F-4A9D-B19A-9AC3BF77DD18}"/>
              </a:ext>
            </a:extLst>
          </p:cNvPr>
          <p:cNvSpPr>
            <a:spLocks noGrp="1"/>
          </p:cNvSpPr>
          <p:nvPr>
            <p:ph type="sldNum" sz="quarter" idx="12"/>
          </p:nvPr>
        </p:nvSpPr>
        <p:spPr>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FFC57265-0B5D-473C-ABDF-BA0408B2A368}" type="slidenum">
              <a:rPr lang="ja-JP" altLang="en-US" sz="1200" smtClean="0">
                <a:solidFill>
                  <a:srgbClr val="898989"/>
                </a:solidFill>
                <a:latin typeface="Arial" panose="020B0604020202020204" pitchFamily="34" charset="0"/>
                <a:ea typeface="Meiryo" panose="020B0604030504040204" pitchFamily="34" charset="-128"/>
              </a:rPr>
              <a:pPr>
                <a:spcBef>
                  <a:spcPct val="0"/>
                </a:spcBef>
                <a:buFontTx/>
                <a:buNone/>
              </a:pPr>
              <a:t>4</a:t>
            </a:fld>
            <a:endParaRPr lang="ja-JP" altLang="en-US" sz="1200">
              <a:solidFill>
                <a:srgbClr val="898989"/>
              </a:solidFill>
              <a:latin typeface="Arial" panose="020B0604020202020204" pitchFamily="34" charset="0"/>
              <a:ea typeface="Meiryo" panose="020B0604030504040204" pitchFamily="34" charset="-12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amond(in)">
                                      <p:cBhvr>
                                        <p:cTn id="1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F542CBAF-6225-4CEA-9C7F-B975BA5D3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38" y="141288"/>
            <a:ext cx="7337425"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图片 2">
            <a:extLst>
              <a:ext uri="{FF2B5EF4-FFF2-40B4-BE49-F238E27FC236}">
                <a16:creationId xmlns:a16="http://schemas.microsoft.com/office/drawing/2014/main" id="{2CFD31B1-C69D-4E9E-96CB-B87F0B1DA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1438"/>
            <a:ext cx="1416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4">
            <a:extLst>
              <a:ext uri="{FF2B5EF4-FFF2-40B4-BE49-F238E27FC236}">
                <a16:creationId xmlns:a16="http://schemas.microsoft.com/office/drawing/2014/main" id="{FDAEC604-E7AD-4906-B3B4-1ACFDE52F8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250" y="2032000"/>
            <a:ext cx="7683500" cy="3140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 name="サブタイトル 2">
            <a:extLst>
              <a:ext uri="{FF2B5EF4-FFF2-40B4-BE49-F238E27FC236}">
                <a16:creationId xmlns:a16="http://schemas.microsoft.com/office/drawing/2014/main" id="{BD02B7DD-E166-4B3B-B288-2A51DDBFCBB4}"/>
              </a:ext>
            </a:extLst>
          </p:cNvPr>
          <p:cNvSpPr txBox="1">
            <a:spLocks noChangeArrowheads="1"/>
          </p:cNvSpPr>
          <p:nvPr/>
        </p:nvSpPr>
        <p:spPr bwMode="auto">
          <a:xfrm>
            <a:off x="323850" y="1377950"/>
            <a:ext cx="62182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buFontTx/>
              <a:buNone/>
            </a:pPr>
            <a:r>
              <a:rPr lang="en-US" altLang="ja-JP" sz="2400">
                <a:latin typeface="黑体" panose="02010609060101010101" pitchFamily="49" charset="-122"/>
                <a:ea typeface="黑体" panose="02010609060101010101" pitchFamily="49" charset="-122"/>
              </a:rPr>
              <a:t>CDC </a:t>
            </a:r>
            <a:r>
              <a:rPr lang="zh-CN" altLang="en-US" sz="2400">
                <a:latin typeface="黑体" panose="02010609060101010101" pitchFamily="49" charset="-122"/>
                <a:ea typeface="黑体" panose="02010609060101010101" pitchFamily="49" charset="-122"/>
              </a:rPr>
              <a:t>美国疾病防控中心的见解</a:t>
            </a:r>
            <a:endParaRPr lang="ja-JP" altLang="en-US" sz="2400">
              <a:solidFill>
                <a:srgbClr val="FF0000"/>
              </a:solidFill>
              <a:latin typeface="黑体" panose="02010609060101010101" pitchFamily="49" charset="-122"/>
              <a:ea typeface="黑体" panose="02010609060101010101" pitchFamily="49" charset="-122"/>
            </a:endParaRPr>
          </a:p>
          <a:p>
            <a:pPr algn="ctr">
              <a:buFontTx/>
              <a:buNone/>
            </a:pPr>
            <a:endParaRPr lang="ja-JP" altLang="en-US" sz="2400">
              <a:solidFill>
                <a:srgbClr val="898989"/>
              </a:solidFill>
              <a:latin typeface="黑体" panose="02010609060101010101" pitchFamily="49" charset="-122"/>
              <a:ea typeface="黑体" panose="02010609060101010101" pitchFamily="49" charset="-122"/>
            </a:endParaRPr>
          </a:p>
        </p:txBody>
      </p:sp>
      <p:sp>
        <p:nvSpPr>
          <p:cNvPr id="24" name="タイトル 1">
            <a:extLst>
              <a:ext uri="{FF2B5EF4-FFF2-40B4-BE49-F238E27FC236}">
                <a16:creationId xmlns:a16="http://schemas.microsoft.com/office/drawing/2014/main" id="{822F7148-DC5B-4B0C-B210-CBDDCDEBA996}"/>
              </a:ext>
            </a:extLst>
          </p:cNvPr>
          <p:cNvSpPr txBox="1">
            <a:spLocks noChangeArrowheads="1"/>
          </p:cNvSpPr>
          <p:nvPr/>
        </p:nvSpPr>
        <p:spPr bwMode="auto">
          <a:xfrm>
            <a:off x="1116013" y="5453063"/>
            <a:ext cx="6911975" cy="9779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zh-CN" altLang="en-US" sz="1800" dirty="0">
                <a:solidFill>
                  <a:schemeClr val="bg1"/>
                </a:solidFill>
                <a:latin typeface="黑体" panose="02010609060101010101" pitchFamily="49" charset="-122"/>
                <a:ea typeface="黑体" panose="02010609060101010101" pitchFamily="49" charset="-122"/>
              </a:rPr>
              <a:t>通过对使用后的</a:t>
            </a:r>
            <a:r>
              <a:rPr lang="en-US" altLang="ja-JP" sz="1800" dirty="0">
                <a:solidFill>
                  <a:schemeClr val="bg1"/>
                </a:solidFill>
                <a:latin typeface="黑体" panose="02010609060101010101" pitchFamily="49" charset="-122"/>
                <a:ea typeface="黑体" panose="02010609060101010101" pitchFamily="49" charset="-122"/>
              </a:rPr>
              <a:t>N95</a:t>
            </a:r>
            <a:r>
              <a:rPr lang="zh-CN" altLang="en-US" sz="1800" dirty="0">
                <a:solidFill>
                  <a:schemeClr val="bg1"/>
                </a:solidFill>
                <a:latin typeface="黑体" panose="02010609060101010101" pitchFamily="49" charset="-122"/>
                <a:ea typeface="黑体" panose="02010609060101010101" pitchFamily="49" charset="-122"/>
              </a:rPr>
              <a:t>医用口罩进行</a:t>
            </a:r>
            <a:r>
              <a:rPr lang="zh-CN" altLang="en-US" sz="1800" u="sng" dirty="0">
                <a:solidFill>
                  <a:srgbClr val="FFFF00"/>
                </a:solidFill>
                <a:latin typeface="黑体" panose="02010609060101010101" pitchFamily="49" charset="-122"/>
                <a:ea typeface="黑体" panose="02010609060101010101" pitchFamily="49" charset="-122"/>
              </a:rPr>
              <a:t>紫外线杀菌照射</a:t>
            </a:r>
            <a:r>
              <a:rPr lang="ja-JP" altLang="en-US" sz="1800" dirty="0">
                <a:solidFill>
                  <a:schemeClr val="bg1"/>
                </a:solidFill>
                <a:latin typeface="黑体" panose="02010609060101010101" pitchFamily="49" charset="-122"/>
                <a:ea typeface="黑体" panose="02010609060101010101" pitchFamily="49" charset="-122"/>
              </a:rPr>
              <a:t>、</a:t>
            </a:r>
            <a:r>
              <a:rPr lang="zh-CN" altLang="en-US" sz="1800" dirty="0">
                <a:solidFill>
                  <a:schemeClr val="bg1"/>
                </a:solidFill>
                <a:latin typeface="黑体" panose="02010609060101010101" pitchFamily="49" charset="-122"/>
                <a:ea typeface="黑体" panose="02010609060101010101" pitchFamily="49" charset="-122"/>
              </a:rPr>
              <a:t>实现二次利用。实验证明过氧化氢气的蒸汽及加热蒸汽是最有效的消杀方法。</a:t>
            </a:r>
            <a:endParaRPr lang="ja-JP" altLang="en-US" sz="1800" dirty="0">
              <a:solidFill>
                <a:schemeClr val="bg1"/>
              </a:solidFill>
              <a:latin typeface="黑体" panose="02010609060101010101" pitchFamily="49" charset="-122"/>
              <a:ea typeface="黑体" panose="02010609060101010101" pitchFamily="49" charset="-122"/>
            </a:endParaRPr>
          </a:p>
        </p:txBody>
      </p:sp>
      <p:sp>
        <p:nvSpPr>
          <p:cNvPr id="28" name="Text Box 4">
            <a:extLst>
              <a:ext uri="{FF2B5EF4-FFF2-40B4-BE49-F238E27FC236}">
                <a16:creationId xmlns:a16="http://schemas.microsoft.com/office/drawing/2014/main" id="{246FDFF0-1A58-4DD9-B15C-679128DEFB11}"/>
              </a:ext>
            </a:extLst>
          </p:cNvPr>
          <p:cNvSpPr txBox="1">
            <a:spLocks noChangeArrowheads="1"/>
          </p:cNvSpPr>
          <p:nvPr/>
        </p:nvSpPr>
        <p:spPr bwMode="auto">
          <a:xfrm>
            <a:off x="250825" y="476250"/>
            <a:ext cx="59229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zh-CN" altLang="en-US" sz="2800">
                <a:solidFill>
                  <a:schemeClr val="accent1"/>
                </a:solidFill>
                <a:latin typeface="黑体" panose="02010609060101010101" pitchFamily="49" charset="-122"/>
                <a:ea typeface="黑体" panose="02010609060101010101" pitchFamily="49" charset="-122"/>
              </a:rPr>
              <a:t>采用紫外线抑制病毒的理由</a:t>
            </a:r>
            <a:endParaRPr lang="en-US" altLang="zh-CN" sz="2800">
              <a:solidFill>
                <a:schemeClr val="accent1"/>
              </a:solidFill>
              <a:latin typeface="黑体" panose="02010609060101010101" pitchFamily="49" charset="-122"/>
              <a:ea typeface="黑体" panose="02010609060101010101" pitchFamily="49" charset="-122"/>
            </a:endParaRPr>
          </a:p>
        </p:txBody>
      </p:sp>
      <p:sp>
        <p:nvSpPr>
          <p:cNvPr id="16392" name="スライド番号プレースホルダ 3">
            <a:extLst>
              <a:ext uri="{FF2B5EF4-FFF2-40B4-BE49-F238E27FC236}">
                <a16:creationId xmlns:a16="http://schemas.microsoft.com/office/drawing/2014/main" id="{8738A508-9531-4E5D-808E-66FD0957CC78}"/>
              </a:ext>
            </a:extLst>
          </p:cNvPr>
          <p:cNvSpPr>
            <a:spLocks noGrp="1"/>
          </p:cNvSpPr>
          <p:nvPr>
            <p:ph type="sldNum" sz="quarter" idx="12"/>
          </p:nvPr>
        </p:nvSpPr>
        <p:spPr>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D023CA1E-9341-48E2-968B-CCD0F2486BC5}" type="slidenum">
              <a:rPr lang="ja-JP" altLang="en-US" sz="1200" smtClean="0">
                <a:solidFill>
                  <a:srgbClr val="898989"/>
                </a:solidFill>
                <a:latin typeface="Arial" panose="020B0604020202020204" pitchFamily="34" charset="0"/>
                <a:ea typeface="Meiryo" panose="020B0604030504040204" pitchFamily="34" charset="-128"/>
              </a:rPr>
              <a:pPr>
                <a:spcBef>
                  <a:spcPct val="0"/>
                </a:spcBef>
                <a:buFontTx/>
                <a:buNone/>
              </a:pPr>
              <a:t>5</a:t>
            </a:fld>
            <a:endParaRPr lang="ja-JP" altLang="en-US" sz="1200">
              <a:solidFill>
                <a:srgbClr val="898989"/>
              </a:solidFill>
              <a:latin typeface="Arial" panose="020B0604020202020204" pitchFamily="34" charset="0"/>
              <a:ea typeface="Meiryo" panose="020B0604030504040204" pitchFamily="34" charset="-12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a:extLst>
              <a:ext uri="{FF2B5EF4-FFF2-40B4-BE49-F238E27FC236}">
                <a16:creationId xmlns:a16="http://schemas.microsoft.com/office/drawing/2014/main" id="{A55F585E-22EC-4A21-B245-999E24751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38" y="141288"/>
            <a:ext cx="7337425"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图片 1">
            <a:extLst>
              <a:ext uri="{FF2B5EF4-FFF2-40B4-BE49-F238E27FC236}">
                <a16:creationId xmlns:a16="http://schemas.microsoft.com/office/drawing/2014/main" id="{2FEED9E8-9782-4352-979D-B7A7CA02A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1438"/>
            <a:ext cx="1416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4">
            <a:extLst>
              <a:ext uri="{FF2B5EF4-FFF2-40B4-BE49-F238E27FC236}">
                <a16:creationId xmlns:a16="http://schemas.microsoft.com/office/drawing/2014/main" id="{C11B6D80-F988-46A7-8303-DE2AB452F3F8}"/>
              </a:ext>
            </a:extLst>
          </p:cNvPr>
          <p:cNvSpPr txBox="1">
            <a:spLocks noChangeArrowheads="1"/>
          </p:cNvSpPr>
          <p:nvPr/>
        </p:nvSpPr>
        <p:spPr bwMode="auto">
          <a:xfrm>
            <a:off x="131763" y="474663"/>
            <a:ext cx="4800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zh-CN" altLang="en-US" sz="2800">
                <a:solidFill>
                  <a:schemeClr val="accent1"/>
                </a:solidFill>
                <a:latin typeface="黑体" panose="02010609060101010101" pitchFamily="49" charset="-122"/>
                <a:ea typeface="黑体" panose="02010609060101010101" pitchFamily="49" charset="-122"/>
              </a:rPr>
              <a:t>不采用滤网过滤的理由</a:t>
            </a:r>
            <a:endParaRPr lang="en-US" altLang="zh-CN" sz="2800">
              <a:solidFill>
                <a:schemeClr val="accent1"/>
              </a:solidFill>
              <a:latin typeface="黑体" panose="02010609060101010101" pitchFamily="49" charset="-122"/>
              <a:ea typeface="黑体" panose="02010609060101010101" pitchFamily="49" charset="-122"/>
            </a:endParaRPr>
          </a:p>
        </p:txBody>
      </p:sp>
      <p:grpSp>
        <p:nvGrpSpPr>
          <p:cNvPr id="7" name="组合 6">
            <a:extLst>
              <a:ext uri="{FF2B5EF4-FFF2-40B4-BE49-F238E27FC236}">
                <a16:creationId xmlns:a16="http://schemas.microsoft.com/office/drawing/2014/main" id="{C526A5FE-501C-487A-9933-1933CBF5602E}"/>
              </a:ext>
            </a:extLst>
          </p:cNvPr>
          <p:cNvGrpSpPr>
            <a:grpSpLocks/>
          </p:cNvGrpSpPr>
          <p:nvPr/>
        </p:nvGrpSpPr>
        <p:grpSpPr bwMode="auto">
          <a:xfrm>
            <a:off x="166688" y="1412875"/>
            <a:ext cx="8829675" cy="4545013"/>
            <a:chOff x="166688" y="1412776"/>
            <a:chExt cx="8829675" cy="4545073"/>
          </a:xfrm>
        </p:grpSpPr>
        <p:grpSp>
          <p:nvGrpSpPr>
            <p:cNvPr id="17415" name="グループ化 39">
              <a:extLst>
                <a:ext uri="{FF2B5EF4-FFF2-40B4-BE49-F238E27FC236}">
                  <a16:creationId xmlns:a16="http://schemas.microsoft.com/office/drawing/2014/main" id="{D0B2679E-0533-4C07-BAC5-E6B6802311D1}"/>
                </a:ext>
              </a:extLst>
            </p:cNvPr>
            <p:cNvGrpSpPr>
              <a:grpSpLocks/>
            </p:cNvGrpSpPr>
            <p:nvPr/>
          </p:nvGrpSpPr>
          <p:grpSpPr bwMode="auto">
            <a:xfrm>
              <a:off x="166688" y="1493739"/>
              <a:ext cx="5267325" cy="3671887"/>
              <a:chOff x="827585" y="1880828"/>
              <a:chExt cx="5382397" cy="3672407"/>
            </a:xfrm>
          </p:grpSpPr>
          <p:pic>
            <p:nvPicPr>
              <p:cNvPr id="17420" name="図 23">
                <a:extLst>
                  <a:ext uri="{FF2B5EF4-FFF2-40B4-BE49-F238E27FC236}">
                    <a16:creationId xmlns:a16="http://schemas.microsoft.com/office/drawing/2014/main" id="{0C18C969-494E-4EF0-9229-34592F99D2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5" y="1880828"/>
                <a:ext cx="5382397" cy="367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楕円 25">
                <a:extLst>
                  <a:ext uri="{FF2B5EF4-FFF2-40B4-BE49-F238E27FC236}">
                    <a16:creationId xmlns:a16="http://schemas.microsoft.com/office/drawing/2014/main" id="{747DD299-F13A-46ED-A87A-A696219E443B}"/>
                  </a:ext>
                </a:extLst>
              </p:cNvPr>
              <p:cNvSpPr>
                <a:spLocks noChangeArrowheads="1"/>
              </p:cNvSpPr>
              <p:nvPr/>
            </p:nvSpPr>
            <p:spPr bwMode="auto">
              <a:xfrm>
                <a:off x="3779912" y="3140968"/>
                <a:ext cx="72008" cy="72008"/>
              </a:xfrm>
              <a:prstGeom prst="ellipse">
                <a:avLst/>
              </a:prstGeom>
              <a:solidFill>
                <a:srgbClr val="FFFF00"/>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ja-JP" altLang="en-US" sz="1800">
                  <a:latin typeface="Arial" panose="020B0604020202020204" pitchFamily="34" charset="0"/>
                </a:endParaRPr>
              </a:p>
            </p:txBody>
          </p:sp>
          <p:sp>
            <p:nvSpPr>
              <p:cNvPr id="17422" name="楕円 26">
                <a:extLst>
                  <a:ext uri="{FF2B5EF4-FFF2-40B4-BE49-F238E27FC236}">
                    <a16:creationId xmlns:a16="http://schemas.microsoft.com/office/drawing/2014/main" id="{942E7576-5E19-42C9-A35E-7230F83F207B}"/>
                  </a:ext>
                </a:extLst>
              </p:cNvPr>
              <p:cNvSpPr>
                <a:spLocks noChangeArrowheads="1"/>
              </p:cNvSpPr>
              <p:nvPr/>
            </p:nvSpPr>
            <p:spPr bwMode="auto">
              <a:xfrm>
                <a:off x="4901952" y="3645024"/>
                <a:ext cx="72008" cy="72008"/>
              </a:xfrm>
              <a:prstGeom prst="ellipse">
                <a:avLst/>
              </a:prstGeom>
              <a:solidFill>
                <a:srgbClr val="FFFF00"/>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ja-JP" altLang="en-US" sz="1800">
                  <a:latin typeface="Arial" panose="020B0604020202020204" pitchFamily="34" charset="0"/>
                </a:endParaRPr>
              </a:p>
            </p:txBody>
          </p:sp>
          <p:sp>
            <p:nvSpPr>
              <p:cNvPr id="17423" name="楕円 27">
                <a:extLst>
                  <a:ext uri="{FF2B5EF4-FFF2-40B4-BE49-F238E27FC236}">
                    <a16:creationId xmlns:a16="http://schemas.microsoft.com/office/drawing/2014/main" id="{54D0D39D-92B4-4E2C-B49F-DDA02E00CE57}"/>
                  </a:ext>
                </a:extLst>
              </p:cNvPr>
              <p:cNvSpPr>
                <a:spLocks noChangeArrowheads="1"/>
              </p:cNvSpPr>
              <p:nvPr/>
            </p:nvSpPr>
            <p:spPr bwMode="auto">
              <a:xfrm>
                <a:off x="3131840" y="4077072"/>
                <a:ext cx="72008" cy="72008"/>
              </a:xfrm>
              <a:prstGeom prst="ellipse">
                <a:avLst/>
              </a:prstGeom>
              <a:solidFill>
                <a:srgbClr val="FFFF00"/>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ja-JP" altLang="en-US" sz="1800">
                  <a:latin typeface="Arial" panose="020B0604020202020204" pitchFamily="34" charset="0"/>
                </a:endParaRPr>
              </a:p>
            </p:txBody>
          </p:sp>
          <p:sp>
            <p:nvSpPr>
              <p:cNvPr id="17424" name="楕円 28">
                <a:extLst>
                  <a:ext uri="{FF2B5EF4-FFF2-40B4-BE49-F238E27FC236}">
                    <a16:creationId xmlns:a16="http://schemas.microsoft.com/office/drawing/2014/main" id="{E97737F8-89D0-4001-895E-26080446AFF2}"/>
                  </a:ext>
                </a:extLst>
              </p:cNvPr>
              <p:cNvSpPr>
                <a:spLocks noChangeArrowheads="1"/>
              </p:cNvSpPr>
              <p:nvPr/>
            </p:nvSpPr>
            <p:spPr bwMode="auto">
              <a:xfrm>
                <a:off x="2735895" y="3392996"/>
                <a:ext cx="72008" cy="72008"/>
              </a:xfrm>
              <a:prstGeom prst="ellipse">
                <a:avLst/>
              </a:prstGeom>
              <a:solidFill>
                <a:srgbClr val="FFFF00"/>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ja-JP" altLang="en-US" sz="1800">
                  <a:latin typeface="Arial" panose="020B0604020202020204" pitchFamily="34" charset="0"/>
                </a:endParaRPr>
              </a:p>
            </p:txBody>
          </p:sp>
          <p:sp>
            <p:nvSpPr>
              <p:cNvPr id="17425" name="楕円 30">
                <a:extLst>
                  <a:ext uri="{FF2B5EF4-FFF2-40B4-BE49-F238E27FC236}">
                    <a16:creationId xmlns:a16="http://schemas.microsoft.com/office/drawing/2014/main" id="{1305B618-250C-4682-A4C0-7616D082A0FE}"/>
                  </a:ext>
                </a:extLst>
              </p:cNvPr>
              <p:cNvSpPr>
                <a:spLocks noChangeArrowheads="1"/>
              </p:cNvSpPr>
              <p:nvPr/>
            </p:nvSpPr>
            <p:spPr bwMode="auto">
              <a:xfrm>
                <a:off x="3995936" y="4054971"/>
                <a:ext cx="72008" cy="72008"/>
              </a:xfrm>
              <a:prstGeom prst="ellipse">
                <a:avLst/>
              </a:prstGeom>
              <a:solidFill>
                <a:srgbClr val="FFFF00"/>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ja-JP" altLang="en-US" sz="1800">
                  <a:latin typeface="Arial" panose="020B0604020202020204" pitchFamily="34" charset="0"/>
                </a:endParaRPr>
              </a:p>
            </p:txBody>
          </p:sp>
          <p:sp>
            <p:nvSpPr>
              <p:cNvPr id="17426" name="楕円 32">
                <a:extLst>
                  <a:ext uri="{FF2B5EF4-FFF2-40B4-BE49-F238E27FC236}">
                    <a16:creationId xmlns:a16="http://schemas.microsoft.com/office/drawing/2014/main" id="{00191E26-58A3-4C9A-ADE7-09935F0792F4}"/>
                  </a:ext>
                </a:extLst>
              </p:cNvPr>
              <p:cNvSpPr>
                <a:spLocks noChangeArrowheads="1"/>
              </p:cNvSpPr>
              <p:nvPr/>
            </p:nvSpPr>
            <p:spPr bwMode="auto">
              <a:xfrm>
                <a:off x="4211960" y="2564904"/>
                <a:ext cx="72008" cy="72008"/>
              </a:xfrm>
              <a:prstGeom prst="ellipse">
                <a:avLst/>
              </a:prstGeom>
              <a:solidFill>
                <a:srgbClr val="FFFF00"/>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ja-JP" altLang="en-US" sz="1800">
                  <a:latin typeface="Arial" panose="020B0604020202020204" pitchFamily="34" charset="0"/>
                </a:endParaRPr>
              </a:p>
            </p:txBody>
          </p:sp>
          <p:sp>
            <p:nvSpPr>
              <p:cNvPr id="17427" name="楕円 33">
                <a:extLst>
                  <a:ext uri="{FF2B5EF4-FFF2-40B4-BE49-F238E27FC236}">
                    <a16:creationId xmlns:a16="http://schemas.microsoft.com/office/drawing/2014/main" id="{AC9F4BBC-28EB-4152-9245-50116AEC4C46}"/>
                  </a:ext>
                </a:extLst>
              </p:cNvPr>
              <p:cNvSpPr>
                <a:spLocks noChangeArrowheads="1"/>
              </p:cNvSpPr>
              <p:nvPr/>
            </p:nvSpPr>
            <p:spPr bwMode="auto">
              <a:xfrm>
                <a:off x="1691680" y="4725144"/>
                <a:ext cx="72008" cy="72008"/>
              </a:xfrm>
              <a:prstGeom prst="ellipse">
                <a:avLst/>
              </a:prstGeom>
              <a:solidFill>
                <a:srgbClr val="FFFF00"/>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ja-JP" altLang="en-US" sz="1800">
                  <a:latin typeface="Arial" panose="020B0604020202020204" pitchFamily="34" charset="0"/>
                </a:endParaRPr>
              </a:p>
            </p:txBody>
          </p:sp>
          <p:cxnSp>
            <p:nvCxnSpPr>
              <p:cNvPr id="36" name="直線矢印コネクタ 36">
                <a:extLst>
                  <a:ext uri="{FF2B5EF4-FFF2-40B4-BE49-F238E27FC236}">
                    <a16:creationId xmlns:a16="http://schemas.microsoft.com/office/drawing/2014/main" id="{AEFDA49E-25E6-46C8-998F-34C85D7E2538}"/>
                  </a:ext>
                </a:extLst>
              </p:cNvPr>
              <p:cNvCxnSpPr>
                <a:cxnSpLocks/>
              </p:cNvCxnSpPr>
              <p:nvPr/>
            </p:nvCxnSpPr>
            <p:spPr>
              <a:xfrm>
                <a:off x="2339458" y="2997014"/>
                <a:ext cx="395812" cy="3953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4">
                <a:extLst>
                  <a:ext uri="{FF2B5EF4-FFF2-40B4-BE49-F238E27FC236}">
                    <a16:creationId xmlns:a16="http://schemas.microsoft.com/office/drawing/2014/main" id="{7F7D8A57-082A-49A8-9E5B-6C31FA5FD143}"/>
                  </a:ext>
                </a:extLst>
              </p:cNvPr>
              <p:cNvSpPr>
                <a:spLocks noChangeArrowheads="1"/>
              </p:cNvSpPr>
              <p:nvPr/>
            </p:nvSpPr>
            <p:spPr bwMode="auto">
              <a:xfrm>
                <a:off x="1403459" y="2565147"/>
                <a:ext cx="1497274" cy="431867"/>
              </a:xfrm>
              <a:prstGeom prst="rect">
                <a:avLst/>
              </a:prstGeom>
              <a:solidFill>
                <a:srgbClr val="0070C0"/>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Segoe UI" panose="020B0502040204020203"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Segoe UI" panose="020B0502040204020203"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Segoe UI" panose="020B0502040204020203"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メイリオ" panose="020B0604030504040204" pitchFamily="50" charset="-128"/>
                  </a:defRPr>
                </a:lvl9pPr>
              </a:lstStyle>
              <a:p>
                <a:pPr algn="ctr">
                  <a:spcBef>
                    <a:spcPct val="0"/>
                  </a:spcBef>
                  <a:buFontTx/>
                  <a:buNone/>
                  <a:defRPr/>
                </a:pPr>
                <a:r>
                  <a:rPr lang="zh-CN" altLang="en-US" sz="1800" dirty="0">
                    <a:solidFill>
                      <a:srgbClr val="FFFF00"/>
                    </a:solidFill>
                    <a:latin typeface="Arial" panose="020B0604020202020204" pitchFamily="34" charset="0"/>
                    <a:ea typeface="ＭＳ Ｐゴシック" panose="020B0600070205080204" pitchFamily="50" charset="-128"/>
                  </a:rPr>
                  <a:t>病毒</a:t>
                </a:r>
                <a:endParaRPr lang="en-US" altLang="zh-CN" sz="1800" dirty="0">
                  <a:solidFill>
                    <a:srgbClr val="FFFF00"/>
                  </a:solidFill>
                  <a:latin typeface="Arial" panose="020B0604020202020204" pitchFamily="34" charset="0"/>
                  <a:ea typeface="ＭＳ Ｐゴシック" panose="020B0600070205080204" pitchFamily="50" charset="-128"/>
                </a:endParaRPr>
              </a:p>
              <a:p>
                <a:pPr algn="ctr">
                  <a:spcBef>
                    <a:spcPct val="0"/>
                  </a:spcBef>
                  <a:buFontTx/>
                  <a:buNone/>
                  <a:defRPr/>
                </a:pPr>
                <a:r>
                  <a:rPr lang="ja-JP" altLang="en-US" sz="1050" dirty="0">
                    <a:solidFill>
                      <a:srgbClr val="FFFF00"/>
                    </a:solidFill>
                    <a:latin typeface="Arial" panose="020B0604020202020204" pitchFamily="34" charset="0"/>
                    <a:ea typeface="ＭＳ Ｐゴシック" panose="020B0600070205080204" pitchFamily="50" charset="-128"/>
                  </a:rPr>
                  <a:t>（</a:t>
                </a:r>
                <a:r>
                  <a:rPr lang="zh-CN" altLang="en-US" sz="1050" dirty="0">
                    <a:solidFill>
                      <a:srgbClr val="FFFF00"/>
                    </a:solidFill>
                    <a:latin typeface="Arial" panose="020B0604020202020204" pitchFamily="34" charset="0"/>
                    <a:ea typeface="ＭＳ Ｐゴシック" panose="020B0600070205080204" pitchFamily="50" charset="-128"/>
                  </a:rPr>
                  <a:t>想象</a:t>
                </a:r>
                <a:r>
                  <a:rPr lang="ja-JP" altLang="en-US" sz="1050" dirty="0">
                    <a:solidFill>
                      <a:srgbClr val="FFFF00"/>
                    </a:solidFill>
                    <a:latin typeface="Arial" panose="020B0604020202020204" pitchFamily="34" charset="0"/>
                    <a:ea typeface="ＭＳ Ｐゴシック" panose="020B0600070205080204" pitchFamily="50" charset="-128"/>
                  </a:rPr>
                  <a:t>）</a:t>
                </a:r>
              </a:p>
            </p:txBody>
          </p:sp>
        </p:grpSp>
        <p:sp>
          <p:nvSpPr>
            <p:cNvPr id="17416" name="テキスト ボックス 37">
              <a:extLst>
                <a:ext uri="{FF2B5EF4-FFF2-40B4-BE49-F238E27FC236}">
                  <a16:creationId xmlns:a16="http://schemas.microsoft.com/office/drawing/2014/main" id="{92BC51BD-EC84-49FB-8A59-020FAE83CDCF}"/>
                </a:ext>
              </a:extLst>
            </p:cNvPr>
            <p:cNvSpPr txBox="1">
              <a:spLocks noChangeArrowheads="1"/>
            </p:cNvSpPr>
            <p:nvPr/>
          </p:nvSpPr>
          <p:spPr bwMode="auto">
            <a:xfrm>
              <a:off x="5505450" y="1412776"/>
              <a:ext cx="3490913" cy="150810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ja-JP" altLang="en-US" sz="2000" u="sng" dirty="0">
                  <a:solidFill>
                    <a:srgbClr val="FFFF00"/>
                  </a:solidFill>
                  <a:latin typeface="黑体" panose="02010609060101010101" pitchFamily="49" charset="-122"/>
                  <a:ea typeface="黑体" panose="02010609060101010101" pitchFamily="49" charset="-122"/>
                </a:rPr>
                <a:t>①</a:t>
              </a:r>
              <a:r>
                <a:rPr lang="zh-CN" altLang="en-US" sz="2000" u="sng" dirty="0">
                  <a:solidFill>
                    <a:srgbClr val="FFFF00"/>
                  </a:solidFill>
                  <a:latin typeface="黑体" panose="02010609060101010101" pitchFamily="49" charset="-122"/>
                  <a:ea typeface="黑体" panose="02010609060101010101" pitchFamily="49" charset="-122"/>
                </a:rPr>
                <a:t>紫外线无法充分暴露</a:t>
              </a:r>
              <a:endParaRPr lang="en-US" altLang="zh-CN" sz="2000" u="sng" dirty="0">
                <a:solidFill>
                  <a:srgbClr val="FFFF00"/>
                </a:solidFill>
                <a:latin typeface="黑体" panose="02010609060101010101" pitchFamily="49" charset="-122"/>
                <a:ea typeface="黑体" panose="02010609060101010101" pitchFamily="49" charset="-122"/>
              </a:endParaRPr>
            </a:p>
            <a:p>
              <a:pPr>
                <a:spcBef>
                  <a:spcPct val="0"/>
                </a:spcBef>
                <a:buFontTx/>
                <a:buNone/>
              </a:pPr>
              <a:r>
                <a:rPr lang="ja-JP" altLang="en-US" sz="1800" dirty="0">
                  <a:solidFill>
                    <a:schemeClr val="bg1"/>
                  </a:solidFill>
                  <a:latin typeface="黑体" panose="02010609060101010101" pitchFamily="49" charset="-122"/>
                  <a:ea typeface="黑体" panose="02010609060101010101" pitchFamily="49" charset="-122"/>
                </a:rPr>
                <a:t>・</a:t>
              </a:r>
              <a:r>
                <a:rPr lang="zh-CN" altLang="en-US" sz="1800" dirty="0">
                  <a:solidFill>
                    <a:schemeClr val="bg1"/>
                  </a:solidFill>
                  <a:latin typeface="黑体" panose="02010609060101010101" pitchFamily="49" charset="-122"/>
                  <a:ea typeface="黑体" panose="02010609060101010101" pitchFamily="49" charset="-122"/>
                </a:rPr>
                <a:t>病毒附着在滤网纤维的内侧时</a:t>
              </a:r>
              <a:endParaRPr lang="en-US" altLang="zh-CN" sz="1800" dirty="0">
                <a:solidFill>
                  <a:schemeClr val="bg1"/>
                </a:solidFill>
                <a:latin typeface="黑体" panose="02010609060101010101" pitchFamily="49" charset="-122"/>
                <a:ea typeface="黑体" panose="02010609060101010101" pitchFamily="49" charset="-122"/>
              </a:endParaRPr>
            </a:p>
            <a:p>
              <a:pPr>
                <a:spcBef>
                  <a:spcPct val="0"/>
                </a:spcBef>
                <a:buFontTx/>
                <a:buNone/>
              </a:pPr>
              <a:r>
                <a:rPr lang="en-US" altLang="zh-CN" sz="1800" dirty="0">
                  <a:solidFill>
                    <a:schemeClr val="bg1"/>
                  </a:solidFill>
                  <a:latin typeface="黑体" panose="02010609060101010101" pitchFamily="49" charset="-122"/>
                  <a:ea typeface="黑体" panose="02010609060101010101" pitchFamily="49" charset="-122"/>
                </a:rPr>
                <a:t>  </a:t>
              </a:r>
              <a:r>
                <a:rPr lang="zh-CN" altLang="en-US" sz="1800" dirty="0">
                  <a:solidFill>
                    <a:schemeClr val="bg1"/>
                  </a:solidFill>
                  <a:latin typeface="黑体" panose="02010609060101010101" pitchFamily="49" charset="-122"/>
                  <a:ea typeface="黑体" panose="02010609060101010101" pitchFamily="49" charset="-122"/>
                </a:rPr>
                <a:t>照射不到</a:t>
              </a:r>
              <a:br>
                <a:rPr lang="en-US" altLang="ja-JP" sz="1800" dirty="0">
                  <a:solidFill>
                    <a:schemeClr val="bg1"/>
                  </a:solidFill>
                  <a:latin typeface="黑体" panose="02010609060101010101" pitchFamily="49" charset="-122"/>
                  <a:ea typeface="黑体" panose="02010609060101010101" pitchFamily="49" charset="-122"/>
                </a:rPr>
              </a:br>
              <a:r>
                <a:rPr lang="ja-JP" altLang="en-US" sz="1800" dirty="0">
                  <a:solidFill>
                    <a:schemeClr val="bg1"/>
                  </a:solidFill>
                  <a:latin typeface="黑体" panose="02010609060101010101" pitchFamily="49" charset="-122"/>
                  <a:ea typeface="黑体" panose="02010609060101010101" pitchFamily="49" charset="-122"/>
                </a:rPr>
                <a:t>・</a:t>
              </a:r>
              <a:r>
                <a:rPr lang="zh-CN" altLang="en-US" sz="1800" dirty="0">
                  <a:solidFill>
                    <a:schemeClr val="bg1"/>
                  </a:solidFill>
                  <a:latin typeface="黑体" panose="02010609060101010101" pitchFamily="49" charset="-122"/>
                  <a:ea typeface="黑体" panose="02010609060101010101" pitchFamily="49" charset="-122"/>
                </a:rPr>
                <a:t>再次开机时无法避免病毒二次</a:t>
              </a:r>
              <a:endParaRPr lang="en-US" altLang="zh-CN" sz="1800" dirty="0">
                <a:solidFill>
                  <a:schemeClr val="bg1"/>
                </a:solidFill>
                <a:latin typeface="黑体" panose="02010609060101010101" pitchFamily="49" charset="-122"/>
                <a:ea typeface="黑体" panose="02010609060101010101" pitchFamily="49" charset="-122"/>
              </a:endParaRPr>
            </a:p>
            <a:p>
              <a:pPr>
                <a:spcBef>
                  <a:spcPct val="0"/>
                </a:spcBef>
                <a:buFontTx/>
                <a:buNone/>
              </a:pPr>
              <a:r>
                <a:rPr lang="en-US" altLang="zh-CN" sz="1800" dirty="0">
                  <a:solidFill>
                    <a:schemeClr val="bg1"/>
                  </a:solidFill>
                  <a:latin typeface="黑体" panose="02010609060101010101" pitchFamily="49" charset="-122"/>
                  <a:ea typeface="黑体" panose="02010609060101010101" pitchFamily="49" charset="-122"/>
                </a:rPr>
                <a:t>  </a:t>
              </a:r>
              <a:r>
                <a:rPr lang="zh-CN" altLang="en-US" sz="1800" dirty="0">
                  <a:solidFill>
                    <a:schemeClr val="bg1"/>
                  </a:solidFill>
                  <a:latin typeface="黑体" panose="02010609060101010101" pitchFamily="49" charset="-122"/>
                  <a:ea typeface="黑体" panose="02010609060101010101" pitchFamily="49" charset="-122"/>
                </a:rPr>
                <a:t>扬起飞散</a:t>
              </a:r>
              <a:endParaRPr lang="ja-JP" altLang="en-US" sz="1800" dirty="0">
                <a:solidFill>
                  <a:schemeClr val="bg1"/>
                </a:solidFill>
                <a:latin typeface="黑体" panose="02010609060101010101" pitchFamily="49" charset="-122"/>
                <a:ea typeface="黑体" panose="02010609060101010101" pitchFamily="49" charset="-122"/>
              </a:endParaRPr>
            </a:p>
          </p:txBody>
        </p:sp>
        <p:sp>
          <p:nvSpPr>
            <p:cNvPr id="17417" name="テキスト ボックス 40">
              <a:extLst>
                <a:ext uri="{FF2B5EF4-FFF2-40B4-BE49-F238E27FC236}">
                  <a16:creationId xmlns:a16="http://schemas.microsoft.com/office/drawing/2014/main" id="{A33172B7-9B17-4F69-857D-979C63F7DD18}"/>
                </a:ext>
              </a:extLst>
            </p:cNvPr>
            <p:cNvSpPr txBox="1">
              <a:spLocks noChangeArrowheads="1"/>
            </p:cNvSpPr>
            <p:nvPr/>
          </p:nvSpPr>
          <p:spPr bwMode="auto">
            <a:xfrm>
              <a:off x="5505450" y="3157439"/>
              <a:ext cx="3490913" cy="95410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ja-JP" altLang="en-US" sz="2000" u="sng">
                  <a:solidFill>
                    <a:srgbClr val="FFFF00"/>
                  </a:solidFill>
                  <a:latin typeface="黑体" panose="02010609060101010101" pitchFamily="49" charset="-122"/>
                  <a:ea typeface="黑体" panose="02010609060101010101" pitchFamily="49" charset="-122"/>
                </a:rPr>
                <a:t>②</a:t>
              </a:r>
              <a:r>
                <a:rPr lang="zh-CN" altLang="en-US" sz="2000" u="sng">
                  <a:solidFill>
                    <a:srgbClr val="FFFF00"/>
                  </a:solidFill>
                  <a:latin typeface="黑体" panose="02010609060101010101" pitchFamily="49" charset="-122"/>
                  <a:ea typeface="黑体" panose="02010609060101010101" pitchFamily="49" charset="-122"/>
                </a:rPr>
                <a:t>风量下降</a:t>
              </a:r>
              <a:endParaRPr lang="en-US" altLang="zh-CN" sz="2000" u="sng">
                <a:solidFill>
                  <a:srgbClr val="FFFF00"/>
                </a:solidFill>
                <a:latin typeface="黑体" panose="02010609060101010101" pitchFamily="49" charset="-122"/>
                <a:ea typeface="黑体" panose="02010609060101010101" pitchFamily="49" charset="-122"/>
              </a:endParaRPr>
            </a:p>
            <a:p>
              <a:pPr>
                <a:spcBef>
                  <a:spcPct val="0"/>
                </a:spcBef>
                <a:buFontTx/>
                <a:buNone/>
              </a:pPr>
              <a:r>
                <a:rPr lang="ja-JP" altLang="en-US" sz="1800">
                  <a:solidFill>
                    <a:schemeClr val="bg1"/>
                  </a:solidFill>
                  <a:latin typeface="黑体" panose="02010609060101010101" pitchFamily="49" charset="-122"/>
                  <a:ea typeface="黑体" panose="02010609060101010101" pitchFamily="49" charset="-122"/>
                </a:rPr>
                <a:t>・</a:t>
              </a:r>
              <a:r>
                <a:rPr lang="zh-CN" altLang="en-US" sz="1800">
                  <a:solidFill>
                    <a:schemeClr val="bg1"/>
                  </a:solidFill>
                  <a:latin typeface="黑体" panose="02010609060101010101" pitchFamily="49" charset="-122"/>
                  <a:ea typeface="黑体" panose="02010609060101010101" pitchFamily="49" charset="-122"/>
                </a:rPr>
                <a:t>使用一段时间后滤网堵塞导致</a:t>
              </a:r>
              <a:endParaRPr lang="en-US" altLang="zh-CN" sz="1800">
                <a:solidFill>
                  <a:schemeClr val="bg1"/>
                </a:solidFill>
                <a:latin typeface="黑体" panose="02010609060101010101" pitchFamily="49" charset="-122"/>
                <a:ea typeface="黑体" panose="02010609060101010101" pitchFamily="49" charset="-122"/>
              </a:endParaRPr>
            </a:p>
            <a:p>
              <a:pPr>
                <a:spcBef>
                  <a:spcPct val="0"/>
                </a:spcBef>
                <a:buFontTx/>
                <a:buNone/>
              </a:pPr>
              <a:r>
                <a:rPr lang="en-US" altLang="zh-CN" sz="1800">
                  <a:solidFill>
                    <a:schemeClr val="bg1"/>
                  </a:solidFill>
                  <a:latin typeface="黑体" panose="02010609060101010101" pitchFamily="49" charset="-122"/>
                  <a:ea typeface="黑体" panose="02010609060101010101" pitchFamily="49" charset="-122"/>
                </a:rPr>
                <a:t>  </a:t>
              </a:r>
              <a:r>
                <a:rPr lang="zh-CN" altLang="en-US" sz="1800">
                  <a:solidFill>
                    <a:schemeClr val="bg1"/>
                  </a:solidFill>
                  <a:latin typeface="黑体" panose="02010609060101010101" pitchFamily="49" charset="-122"/>
                  <a:ea typeface="黑体" panose="02010609060101010101" pitchFamily="49" charset="-122"/>
                </a:rPr>
                <a:t>风量下降</a:t>
              </a:r>
              <a:endParaRPr lang="ja-JP" altLang="en-US" sz="1800">
                <a:solidFill>
                  <a:schemeClr val="bg1"/>
                </a:solidFill>
                <a:latin typeface="黑体" panose="02010609060101010101" pitchFamily="49" charset="-122"/>
                <a:ea typeface="黑体" panose="02010609060101010101" pitchFamily="49" charset="-122"/>
              </a:endParaRPr>
            </a:p>
          </p:txBody>
        </p:sp>
        <p:sp>
          <p:nvSpPr>
            <p:cNvPr id="17418" name="テキスト ボックス 41">
              <a:extLst>
                <a:ext uri="{FF2B5EF4-FFF2-40B4-BE49-F238E27FC236}">
                  <a16:creationId xmlns:a16="http://schemas.microsoft.com/office/drawing/2014/main" id="{FB2A12C8-9BC6-41D5-BF05-F835A8C377C1}"/>
                </a:ext>
              </a:extLst>
            </p:cNvPr>
            <p:cNvSpPr txBox="1">
              <a:spLocks noChangeArrowheads="1"/>
            </p:cNvSpPr>
            <p:nvPr/>
          </p:nvSpPr>
          <p:spPr bwMode="auto">
            <a:xfrm>
              <a:off x="5505450" y="4356001"/>
              <a:ext cx="3490913" cy="95410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ja-JP" altLang="en-US" sz="2000" u="sng">
                  <a:solidFill>
                    <a:srgbClr val="FFFF00"/>
                  </a:solidFill>
                  <a:latin typeface="黑体" panose="02010609060101010101" pitchFamily="49" charset="-122"/>
                  <a:ea typeface="黑体" panose="02010609060101010101" pitchFamily="49" charset="-122"/>
                </a:rPr>
                <a:t>③捕集効率低下</a:t>
              </a:r>
              <a:endParaRPr lang="en-US" altLang="ja-JP" sz="2000" u="sng">
                <a:solidFill>
                  <a:srgbClr val="FFFF00"/>
                </a:solidFill>
                <a:latin typeface="黑体" panose="02010609060101010101" pitchFamily="49" charset="-122"/>
                <a:ea typeface="黑体" panose="02010609060101010101" pitchFamily="49" charset="-122"/>
              </a:endParaRPr>
            </a:p>
            <a:p>
              <a:pPr>
                <a:spcBef>
                  <a:spcPct val="0"/>
                </a:spcBef>
                <a:buFontTx/>
                <a:buNone/>
              </a:pPr>
              <a:r>
                <a:rPr lang="ja-JP" altLang="en-US" sz="1800">
                  <a:solidFill>
                    <a:schemeClr val="bg1"/>
                  </a:solidFill>
                  <a:latin typeface="黑体" panose="02010609060101010101" pitchFamily="49" charset="-122"/>
                  <a:ea typeface="黑体" panose="02010609060101010101" pitchFamily="49" charset="-122"/>
                </a:rPr>
                <a:t>・</a:t>
              </a:r>
              <a:r>
                <a:rPr lang="zh-CN" altLang="en-US" sz="1800">
                  <a:solidFill>
                    <a:schemeClr val="bg1"/>
                  </a:solidFill>
                  <a:latin typeface="黑体" panose="02010609060101010101" pitchFamily="49" charset="-122"/>
                  <a:ea typeface="黑体" panose="02010609060101010101" pitchFamily="49" charset="-122"/>
                </a:rPr>
                <a:t>永久极化的电介质滤网的带电量会逐渐减低，影响净化效率</a:t>
              </a:r>
              <a:endParaRPr lang="ja-JP" altLang="en-US" sz="1800">
                <a:solidFill>
                  <a:schemeClr val="bg1"/>
                </a:solidFill>
                <a:latin typeface="黑体" panose="02010609060101010101" pitchFamily="49" charset="-122"/>
                <a:ea typeface="黑体" panose="02010609060101010101" pitchFamily="49" charset="-122"/>
              </a:endParaRPr>
            </a:p>
          </p:txBody>
        </p:sp>
        <p:sp>
          <p:nvSpPr>
            <p:cNvPr id="17419" name="テキスト ボックス 41">
              <a:extLst>
                <a:ext uri="{FF2B5EF4-FFF2-40B4-BE49-F238E27FC236}">
                  <a16:creationId xmlns:a16="http://schemas.microsoft.com/office/drawing/2014/main" id="{775A2538-6E9E-4338-96DF-963F122C8FFD}"/>
                </a:ext>
              </a:extLst>
            </p:cNvPr>
            <p:cNvSpPr txBox="1">
              <a:spLocks noChangeArrowheads="1"/>
            </p:cNvSpPr>
            <p:nvPr/>
          </p:nvSpPr>
          <p:spPr bwMode="auto">
            <a:xfrm>
              <a:off x="950678" y="5557739"/>
              <a:ext cx="7149714" cy="40011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zh-CN" altLang="en-US" sz="2000">
                  <a:solidFill>
                    <a:schemeClr val="bg1"/>
                  </a:solidFill>
                  <a:latin typeface="Arial" panose="020B0604020202020204" pitchFamily="34" charset="0"/>
                </a:rPr>
                <a:t>一般市面上销售的空气净化器基本采用</a:t>
              </a:r>
              <a:r>
                <a:rPr lang="zh-CN" altLang="en-US" sz="2000">
                  <a:solidFill>
                    <a:schemeClr val="bg1"/>
                  </a:solidFill>
                  <a:latin typeface="黑体" panose="02010609060101010101" pitchFamily="49" charset="-122"/>
                  <a:ea typeface="黑体" panose="02010609060101010101" pitchFamily="49" charset="-122"/>
                </a:rPr>
                <a:t>永久极化的电介质滤网</a:t>
              </a:r>
              <a:endParaRPr lang="ja-JP" altLang="en-US" sz="2000">
                <a:solidFill>
                  <a:schemeClr val="bg1"/>
                </a:solidFill>
                <a:latin typeface="Arial" panose="020B0604020202020204" pitchFamily="34" charset="0"/>
              </a:endParaRPr>
            </a:p>
          </p:txBody>
        </p:sp>
      </p:grpSp>
      <p:sp>
        <p:nvSpPr>
          <p:cNvPr id="17414" name="スライド番号プレースホルダ 3">
            <a:extLst>
              <a:ext uri="{FF2B5EF4-FFF2-40B4-BE49-F238E27FC236}">
                <a16:creationId xmlns:a16="http://schemas.microsoft.com/office/drawing/2014/main" id="{9994B939-91CB-496E-A237-BFA4FED219DA}"/>
              </a:ext>
            </a:extLst>
          </p:cNvPr>
          <p:cNvSpPr>
            <a:spLocks noGrp="1"/>
          </p:cNvSpPr>
          <p:nvPr>
            <p:ph type="sldNum" sz="quarter" idx="12"/>
          </p:nvPr>
        </p:nvSpPr>
        <p:spPr>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8D19A7A0-DD46-4DE2-8F68-3CA00909EFE0}" type="slidenum">
              <a:rPr lang="ja-JP" altLang="en-US" sz="1200" smtClean="0">
                <a:solidFill>
                  <a:srgbClr val="898989"/>
                </a:solidFill>
                <a:latin typeface="Arial" panose="020B0604020202020204" pitchFamily="34" charset="0"/>
                <a:ea typeface="Meiryo" panose="020B0604030504040204" pitchFamily="34" charset="-128"/>
              </a:rPr>
              <a:pPr>
                <a:spcBef>
                  <a:spcPct val="0"/>
                </a:spcBef>
                <a:buFontTx/>
                <a:buNone/>
              </a:pPr>
              <a:t>6</a:t>
            </a:fld>
            <a:endParaRPr lang="ja-JP" altLang="en-US" sz="1200">
              <a:solidFill>
                <a:srgbClr val="898989"/>
              </a:solidFill>
              <a:latin typeface="Arial" panose="020B0604020202020204" pitchFamily="34" charset="0"/>
              <a:ea typeface="Meiryo" panose="020B0604030504040204" pitchFamily="34" charset="-12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500"/>
                                        <p:tgtEl>
                                          <p:spTgt spid="39"/>
                                        </p:tgtEl>
                                      </p:cBhvr>
                                    </p:animEffect>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a:extLst>
              <a:ext uri="{FF2B5EF4-FFF2-40B4-BE49-F238E27FC236}">
                <a16:creationId xmlns:a16="http://schemas.microsoft.com/office/drawing/2014/main" id="{4153666B-48A4-454B-94C4-0F0C98E99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38" y="141288"/>
            <a:ext cx="7337425"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图片 1">
            <a:extLst>
              <a:ext uri="{FF2B5EF4-FFF2-40B4-BE49-F238E27FC236}">
                <a16:creationId xmlns:a16="http://schemas.microsoft.com/office/drawing/2014/main" id="{D8CB0735-1402-4188-8FB0-C07741004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1438"/>
            <a:ext cx="1416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4">
            <a:extLst>
              <a:ext uri="{FF2B5EF4-FFF2-40B4-BE49-F238E27FC236}">
                <a16:creationId xmlns:a16="http://schemas.microsoft.com/office/drawing/2014/main" id="{7DF8B9D1-184B-45A2-AFCA-7C12EAF3AB4F}"/>
              </a:ext>
            </a:extLst>
          </p:cNvPr>
          <p:cNvSpPr txBox="1">
            <a:spLocks noChangeArrowheads="1"/>
          </p:cNvSpPr>
          <p:nvPr/>
        </p:nvSpPr>
        <p:spPr bwMode="auto">
          <a:xfrm>
            <a:off x="498475" y="474663"/>
            <a:ext cx="42894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zh-CN" altLang="en-US" sz="2800">
                <a:solidFill>
                  <a:schemeClr val="accent1"/>
                </a:solidFill>
                <a:latin typeface="黑体" panose="02010609060101010101" pitchFamily="49" charset="-122"/>
                <a:ea typeface="黑体" panose="02010609060101010101" pitchFamily="49" charset="-122"/>
              </a:rPr>
              <a:t>设备内部构造概要</a:t>
            </a:r>
            <a:endParaRPr lang="en-US" altLang="zh-CN" sz="2800">
              <a:solidFill>
                <a:schemeClr val="accent1"/>
              </a:solidFill>
              <a:latin typeface="黑体" panose="02010609060101010101" pitchFamily="49" charset="-122"/>
              <a:ea typeface="黑体" panose="02010609060101010101" pitchFamily="49" charset="-122"/>
            </a:endParaRPr>
          </a:p>
        </p:txBody>
      </p:sp>
      <p:grpSp>
        <p:nvGrpSpPr>
          <p:cNvPr id="4" name="组合 3">
            <a:extLst>
              <a:ext uri="{FF2B5EF4-FFF2-40B4-BE49-F238E27FC236}">
                <a16:creationId xmlns:a16="http://schemas.microsoft.com/office/drawing/2014/main" id="{F6DB2C96-1A57-45BB-B9E8-13F6147EBEBE}"/>
              </a:ext>
            </a:extLst>
          </p:cNvPr>
          <p:cNvGrpSpPr>
            <a:grpSpLocks/>
          </p:cNvGrpSpPr>
          <p:nvPr/>
        </p:nvGrpSpPr>
        <p:grpSpPr bwMode="auto">
          <a:xfrm>
            <a:off x="1116013" y="1098550"/>
            <a:ext cx="6911975" cy="5499100"/>
            <a:chOff x="1116013" y="1098252"/>
            <a:chExt cx="6911975" cy="5499100"/>
          </a:xfrm>
        </p:grpSpPr>
        <p:pic>
          <p:nvPicPr>
            <p:cNvPr id="18439" name="図 1">
              <a:extLst>
                <a:ext uri="{FF2B5EF4-FFF2-40B4-BE49-F238E27FC236}">
                  <a16:creationId xmlns:a16="http://schemas.microsoft.com/office/drawing/2014/main" id="{33FBCB9D-31AB-4309-B95C-C0E65EBB5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098252"/>
              <a:ext cx="6911975" cy="5499100"/>
            </a:xfrm>
            <a:prstGeom prst="rect">
              <a:avLst/>
            </a:prstGeom>
            <a:noFill/>
            <a:ln>
              <a:noFill/>
            </a:ln>
            <a:effectLst>
              <a:outerShdw sx="999" sy="999" algn="tl"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矩形: 圆角 22">
              <a:extLst>
                <a:ext uri="{FF2B5EF4-FFF2-40B4-BE49-F238E27FC236}">
                  <a16:creationId xmlns:a16="http://schemas.microsoft.com/office/drawing/2014/main" id="{847DE2A2-274C-4432-A319-820181FF248C}"/>
                </a:ext>
              </a:extLst>
            </p:cNvPr>
            <p:cNvSpPr>
              <a:spLocks noChangeArrowheads="1"/>
            </p:cNvSpPr>
            <p:nvPr/>
          </p:nvSpPr>
          <p:spPr bwMode="auto">
            <a:xfrm>
              <a:off x="3563888" y="6038635"/>
              <a:ext cx="1656184" cy="343972"/>
            </a:xfrm>
            <a:prstGeom prst="roundRect">
              <a:avLst>
                <a:gd name="adj" fmla="val 34046"/>
              </a:avLst>
            </a:prstGeom>
            <a:solidFill>
              <a:srgbClr val="EE1451"/>
            </a:solidFill>
            <a:ln>
              <a:noFill/>
            </a:ln>
            <a:extLst>
              <a:ext uri="{91240B29-F687-4F45-9708-019B960494DF}">
                <a14:hiddenLine xmlns:a14="http://schemas.microsoft.com/office/drawing/2010/main" w="9525" cap="sq" algn="ctr">
                  <a:solidFill>
                    <a:srgbClr val="000000"/>
                  </a:solidFill>
                  <a:round/>
                  <a:headEnd/>
                  <a:tailEnd/>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spcBef>
                  <a:spcPct val="50000"/>
                </a:spcBef>
              </a:pPr>
              <a:r>
                <a:rPr lang="zh-CN" altLang="en-US" b="0">
                  <a:solidFill>
                    <a:schemeClr val="bg1"/>
                  </a:solidFill>
                  <a:latin typeface="黑体" panose="02010609060101010101" pitchFamily="49" charset="-122"/>
                  <a:ea typeface="黑体" panose="02010609060101010101" pitchFamily="49" charset="-122"/>
                </a:rPr>
                <a:t>紫外线</a:t>
              </a:r>
              <a:r>
                <a:rPr lang="en-US" altLang="ja-JP" b="0">
                  <a:solidFill>
                    <a:schemeClr val="bg1"/>
                  </a:solidFill>
                  <a:latin typeface="黑体" panose="02010609060101010101" pitchFamily="49" charset="-122"/>
                  <a:ea typeface="黑体" panose="02010609060101010101" pitchFamily="49" charset="-122"/>
                </a:rPr>
                <a:t>UV-C</a:t>
              </a:r>
              <a:r>
                <a:rPr lang="zh-CN" altLang="en-US" b="0">
                  <a:solidFill>
                    <a:schemeClr val="bg1"/>
                  </a:solidFill>
                  <a:latin typeface="黑体" panose="02010609060101010101" pitchFamily="49" charset="-122"/>
                  <a:ea typeface="黑体" panose="02010609060101010101" pitchFamily="49" charset="-122"/>
                </a:rPr>
                <a:t>灯管</a:t>
              </a:r>
            </a:p>
          </p:txBody>
        </p:sp>
        <p:sp>
          <p:nvSpPr>
            <p:cNvPr id="18441" name="矩形: 圆角 43">
              <a:extLst>
                <a:ext uri="{FF2B5EF4-FFF2-40B4-BE49-F238E27FC236}">
                  <a16:creationId xmlns:a16="http://schemas.microsoft.com/office/drawing/2014/main" id="{5A189DEB-A3A6-43D9-9CC5-BC45AD1B8A99}"/>
                </a:ext>
              </a:extLst>
            </p:cNvPr>
            <p:cNvSpPr>
              <a:spLocks noChangeArrowheads="1"/>
            </p:cNvSpPr>
            <p:nvPr/>
          </p:nvSpPr>
          <p:spPr bwMode="auto">
            <a:xfrm>
              <a:off x="3280789" y="1916832"/>
              <a:ext cx="1656184" cy="343972"/>
            </a:xfrm>
            <a:prstGeom prst="roundRect">
              <a:avLst>
                <a:gd name="adj" fmla="val 34046"/>
              </a:avLst>
            </a:prstGeom>
            <a:solidFill>
              <a:srgbClr val="EE1451"/>
            </a:solidFill>
            <a:ln>
              <a:noFill/>
            </a:ln>
            <a:extLst>
              <a:ext uri="{91240B29-F687-4F45-9708-019B960494DF}">
                <a14:hiddenLine xmlns:a14="http://schemas.microsoft.com/office/drawing/2010/main" w="9525" cap="sq" algn="ctr">
                  <a:solidFill>
                    <a:srgbClr val="000000"/>
                  </a:solidFill>
                  <a:round/>
                  <a:headEnd/>
                  <a:tailEnd/>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spcBef>
                  <a:spcPct val="50000"/>
                </a:spcBef>
              </a:pPr>
              <a:r>
                <a:rPr lang="zh-CN" altLang="en-US" b="0" dirty="0">
                  <a:solidFill>
                    <a:schemeClr val="bg1"/>
                  </a:solidFill>
                  <a:latin typeface="黑体" panose="02010609060101010101" pitchFamily="49" charset="-122"/>
                  <a:ea typeface="黑体" panose="02010609060101010101" pitchFamily="49" charset="-122"/>
                </a:rPr>
                <a:t>紫外线</a:t>
              </a:r>
              <a:r>
                <a:rPr lang="en-US" altLang="ja-JP" b="0" dirty="0">
                  <a:solidFill>
                    <a:schemeClr val="bg1"/>
                  </a:solidFill>
                  <a:latin typeface="黑体" panose="02010609060101010101" pitchFamily="49" charset="-122"/>
                  <a:ea typeface="黑体" panose="02010609060101010101" pitchFamily="49" charset="-122"/>
                </a:rPr>
                <a:t>UV-C</a:t>
              </a:r>
              <a:r>
                <a:rPr lang="zh-CN" altLang="en-US" b="0" dirty="0">
                  <a:solidFill>
                    <a:schemeClr val="bg1"/>
                  </a:solidFill>
                  <a:latin typeface="黑体" panose="02010609060101010101" pitchFamily="49" charset="-122"/>
                  <a:ea typeface="黑体" panose="02010609060101010101" pitchFamily="49" charset="-122"/>
                </a:rPr>
                <a:t>灯管</a:t>
              </a:r>
            </a:p>
          </p:txBody>
        </p:sp>
        <p:sp>
          <p:nvSpPr>
            <p:cNvPr id="45" name="文本框 44">
              <a:extLst>
                <a:ext uri="{FF2B5EF4-FFF2-40B4-BE49-F238E27FC236}">
                  <a16:creationId xmlns:a16="http://schemas.microsoft.com/office/drawing/2014/main" id="{9097C7A9-1E4F-40D7-A120-CD152073CA51}"/>
                </a:ext>
              </a:extLst>
            </p:cNvPr>
            <p:cNvSpPr txBox="1"/>
            <p:nvPr/>
          </p:nvSpPr>
          <p:spPr bwMode="auto">
            <a:xfrm>
              <a:off x="1250950" y="4452640"/>
              <a:ext cx="1554163" cy="601662"/>
            </a:xfrm>
            <a:prstGeom prst="rect">
              <a:avLst/>
            </a:prstGeom>
            <a:gradFill>
              <a:gsLst>
                <a:gs pos="33000">
                  <a:srgbClr val="E9E9E9"/>
                </a:gs>
                <a:gs pos="34000">
                  <a:schemeClr val="bg1"/>
                </a:gs>
              </a:gsLst>
              <a:lin ang="10800000" scaled="0"/>
            </a:gradFill>
            <a:ln w="0" cap="sq">
              <a:noFill/>
              <a:miter lim="800000"/>
              <a:headEnd type="none" w="sm" len="sm"/>
              <a:tailEnd type="none" w="sm" len="sm"/>
            </a:ln>
          </p:spPr>
          <p:txBody>
            <a:bodyPr>
              <a:spAutoFit/>
            </a:bodyPr>
            <a:lstStyle/>
            <a:p>
              <a:pPr eaLnBrk="1" hangingPunct="1">
                <a:defRPr/>
              </a:pPr>
              <a:r>
                <a:rPr lang="zh-CN" altLang="en-US" sz="1100" b="0" dirty="0">
                  <a:solidFill>
                    <a:srgbClr val="FF6600"/>
                  </a:solidFill>
                  <a:latin typeface="黑体" panose="02010609060101010101" pitchFamily="49" charset="-122"/>
                  <a:ea typeface="黑体" panose="02010609060101010101" pitchFamily="49" charset="-122"/>
                </a:rPr>
                <a:t>使细微颗粒和病毒带电。工业应用构造，坚固耐用。</a:t>
              </a:r>
            </a:p>
          </p:txBody>
        </p:sp>
        <p:sp>
          <p:nvSpPr>
            <p:cNvPr id="18443" name="文本框 45">
              <a:extLst>
                <a:ext uri="{FF2B5EF4-FFF2-40B4-BE49-F238E27FC236}">
                  <a16:creationId xmlns:a16="http://schemas.microsoft.com/office/drawing/2014/main" id="{1BDDF9F9-4743-46BF-9EBA-6645B997DDED}"/>
                </a:ext>
              </a:extLst>
            </p:cNvPr>
            <p:cNvSpPr txBox="1">
              <a:spLocks noChangeArrowheads="1"/>
            </p:cNvSpPr>
            <p:nvPr/>
          </p:nvSpPr>
          <p:spPr bwMode="auto">
            <a:xfrm>
              <a:off x="3242393" y="1266849"/>
              <a:ext cx="1732976" cy="600164"/>
            </a:xfrm>
            <a:prstGeom prst="rect">
              <a:avLst/>
            </a:prstGeom>
            <a:solidFill>
              <a:schemeClr val="bg1"/>
            </a:solidFill>
            <a:ln>
              <a:noFill/>
            </a:ln>
            <a:extLst>
              <a:ext uri="{91240B29-F687-4F45-9708-019B960494DF}">
                <a14:hiddenLine xmlns:a14="http://schemas.microsoft.com/office/drawing/2010/main" w="0" cap="sq">
                  <a:solidFill>
                    <a:srgbClr val="000000"/>
                  </a:solidFill>
                  <a:miter lim="800000"/>
                  <a:headEnd type="none" w="sm" len="sm"/>
                  <a:tailEnd type="none" w="sm" len="sm"/>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eaLnBrk="1" hangingPunct="1"/>
              <a:r>
                <a:rPr lang="zh-CN" altLang="en-US" sz="1100" b="0" dirty="0">
                  <a:solidFill>
                    <a:srgbClr val="EE1451"/>
                  </a:solidFill>
                  <a:latin typeface="黑体" panose="02010609060101010101" pitchFamily="49" charset="-122"/>
                  <a:ea typeface="黑体" panose="02010609060101010101" pitchFamily="49" charset="-122"/>
                </a:rPr>
                <a:t>荷电极，集尘电极上下个配置</a:t>
              </a:r>
              <a:r>
                <a:rPr lang="en-US" altLang="zh-CN" sz="1100" b="0" dirty="0">
                  <a:solidFill>
                    <a:srgbClr val="EE1451"/>
                  </a:solidFill>
                  <a:latin typeface="黑体" panose="02010609060101010101" pitchFamily="49" charset="-122"/>
                  <a:ea typeface="黑体" panose="02010609060101010101" pitchFamily="49" charset="-122"/>
                </a:rPr>
                <a:t>4</a:t>
              </a:r>
              <a:r>
                <a:rPr lang="zh-CN" altLang="en-US" sz="1100" b="0" dirty="0">
                  <a:solidFill>
                    <a:srgbClr val="EE1451"/>
                  </a:solidFill>
                  <a:latin typeface="黑体" panose="02010609060101010101" pitchFamily="49" charset="-122"/>
                  <a:ea typeface="黑体" panose="02010609060101010101" pitchFamily="49" charset="-122"/>
                </a:rPr>
                <a:t>根</a:t>
              </a:r>
              <a:r>
                <a:rPr lang="en-US" altLang="zh-CN" sz="1100" b="0" dirty="0">
                  <a:solidFill>
                    <a:srgbClr val="EE1451"/>
                  </a:solidFill>
                  <a:latin typeface="黑体" panose="02010609060101010101" pitchFamily="49" charset="-122"/>
                  <a:ea typeface="黑体" panose="02010609060101010101" pitchFamily="49" charset="-122"/>
                </a:rPr>
                <a:t>UV-C</a:t>
              </a:r>
              <a:r>
                <a:rPr lang="zh-CN" altLang="en-US" sz="1100" b="0" dirty="0">
                  <a:solidFill>
                    <a:srgbClr val="EE1451"/>
                  </a:solidFill>
                  <a:latin typeface="黑体" panose="02010609060101010101" pitchFamily="49" charset="-122"/>
                  <a:ea typeface="黑体" panose="02010609060101010101" pitchFamily="49" charset="-122"/>
                </a:rPr>
                <a:t>灯管，紫外线照射电极区域全部覆盖</a:t>
              </a:r>
            </a:p>
          </p:txBody>
        </p:sp>
        <p:sp>
          <p:nvSpPr>
            <p:cNvPr id="18444" name="矩形: 圆角 46">
              <a:extLst>
                <a:ext uri="{FF2B5EF4-FFF2-40B4-BE49-F238E27FC236}">
                  <a16:creationId xmlns:a16="http://schemas.microsoft.com/office/drawing/2014/main" id="{09F61124-A30A-4508-ADA2-320FCB8ECE13}"/>
                </a:ext>
              </a:extLst>
            </p:cNvPr>
            <p:cNvSpPr>
              <a:spLocks noChangeArrowheads="1"/>
            </p:cNvSpPr>
            <p:nvPr/>
          </p:nvSpPr>
          <p:spPr bwMode="auto">
            <a:xfrm>
              <a:off x="5508104" y="5314198"/>
              <a:ext cx="2304256" cy="382191"/>
            </a:xfrm>
            <a:prstGeom prst="roundRect">
              <a:avLst>
                <a:gd name="adj" fmla="val 34046"/>
              </a:avLst>
            </a:prstGeom>
            <a:solidFill>
              <a:srgbClr val="F36F23"/>
            </a:solidFill>
            <a:ln>
              <a:noFill/>
            </a:ln>
            <a:extLst>
              <a:ext uri="{91240B29-F687-4F45-9708-019B960494DF}">
                <a14:hiddenLine xmlns:a14="http://schemas.microsoft.com/office/drawing/2010/main" w="9525" cap="sq" algn="ctr">
                  <a:solidFill>
                    <a:srgbClr val="000000"/>
                  </a:solidFill>
                  <a:round/>
                  <a:headEnd/>
                  <a:tailEnd/>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r>
                <a:rPr lang="zh-CN" altLang="en-US" sz="1400" b="0" dirty="0">
                  <a:solidFill>
                    <a:schemeClr val="bg1"/>
                  </a:solidFill>
                  <a:latin typeface="黑体" panose="02010609060101010101" pitchFamily="49" charset="-122"/>
                  <a:ea typeface="黑体" panose="02010609060101010101" pitchFamily="49" charset="-122"/>
                </a:rPr>
                <a:t>集尘电极</a:t>
              </a:r>
            </a:p>
          </p:txBody>
        </p:sp>
        <p:sp>
          <p:nvSpPr>
            <p:cNvPr id="52" name="矩形: 圆角 51">
              <a:extLst>
                <a:ext uri="{FF2B5EF4-FFF2-40B4-BE49-F238E27FC236}">
                  <a16:creationId xmlns:a16="http://schemas.microsoft.com/office/drawing/2014/main" id="{DA657CD7-E6AF-4D00-A77C-8AA4B0C5A5D4}"/>
                </a:ext>
              </a:extLst>
            </p:cNvPr>
            <p:cNvSpPr/>
            <p:nvPr/>
          </p:nvSpPr>
          <p:spPr bwMode="auto">
            <a:xfrm>
              <a:off x="1163638" y="4071640"/>
              <a:ext cx="1727200" cy="381000"/>
            </a:xfrm>
            <a:prstGeom prst="roundRect">
              <a:avLst>
                <a:gd name="adj" fmla="val 34048"/>
              </a:avLst>
            </a:prstGeom>
            <a:solidFill>
              <a:srgbClr val="F36F23"/>
            </a:solidFill>
            <a:ln w="9525" cap="sq" cmpd="sng" algn="ctr">
              <a:noFill/>
              <a:prstDash val="solid"/>
              <a:round/>
              <a:headEnd type="none" w="med" len="med"/>
              <a:tailEnd type="none" w="med" len="med"/>
            </a:ln>
            <a:effectLst/>
          </p:spPr>
          <p:txBody>
            <a:bodyPr>
              <a:spAutoFit/>
            </a:bodyPr>
            <a:lstStyle/>
            <a:p>
              <a:pPr algn="ctr" eaLnBrk="1" hangingPunct="1">
                <a:defRPr/>
              </a:pPr>
              <a:r>
                <a:rPr lang="zh-CN" altLang="en-US" sz="1400" b="0" dirty="0">
                  <a:solidFill>
                    <a:schemeClr val="bg1"/>
                  </a:solidFill>
                  <a:latin typeface="黑体" panose="02010609060101010101" pitchFamily="49" charset="-122"/>
                  <a:ea typeface="黑体" panose="02010609060101010101" pitchFamily="49" charset="-122"/>
                </a:rPr>
                <a:t>荷电极 </a:t>
              </a:r>
              <a:r>
                <a:rPr lang="en-US" altLang="ja-JP" sz="1050" b="0" dirty="0">
                  <a:solidFill>
                    <a:schemeClr val="bg1"/>
                  </a:solidFill>
                  <a:latin typeface="黑体" panose="02010609060101010101" pitchFamily="49" charset="-122"/>
                  <a:ea typeface="黑体" panose="02010609060101010101" pitchFamily="49" charset="-122"/>
                </a:rPr>
                <a:t>【</a:t>
              </a:r>
              <a:r>
                <a:rPr lang="zh-CN" altLang="en-US" sz="1050" b="0" dirty="0">
                  <a:solidFill>
                    <a:schemeClr val="bg1"/>
                  </a:solidFill>
                  <a:latin typeface="黑体" panose="02010609060101010101" pitchFamily="49" charset="-122"/>
                  <a:ea typeface="黑体" panose="02010609060101010101" pitchFamily="49" charset="-122"/>
                </a:rPr>
                <a:t>专利登录</a:t>
              </a:r>
              <a:r>
                <a:rPr lang="en-US" altLang="ja-JP" sz="1050" b="0" dirty="0">
                  <a:solidFill>
                    <a:schemeClr val="bg1"/>
                  </a:solidFill>
                  <a:latin typeface="黑体" panose="02010609060101010101" pitchFamily="49" charset="-122"/>
                  <a:ea typeface="黑体" panose="02010609060101010101" pitchFamily="49" charset="-122"/>
                </a:rPr>
                <a:t>】</a:t>
              </a:r>
              <a:endParaRPr lang="zh-CN" altLang="en-US" sz="1050" b="0" dirty="0">
                <a:solidFill>
                  <a:schemeClr val="bg1"/>
                </a:solidFill>
                <a:latin typeface="黑体" panose="02010609060101010101" pitchFamily="49" charset="-122"/>
                <a:ea typeface="黑体" panose="02010609060101010101" pitchFamily="49" charset="-122"/>
              </a:endParaRPr>
            </a:p>
          </p:txBody>
        </p:sp>
        <p:sp>
          <p:nvSpPr>
            <p:cNvPr id="18446" name="矩形: 圆角 52">
              <a:extLst>
                <a:ext uri="{FF2B5EF4-FFF2-40B4-BE49-F238E27FC236}">
                  <a16:creationId xmlns:a16="http://schemas.microsoft.com/office/drawing/2014/main" id="{44E92A44-7972-45AC-831D-7ADB06660860}"/>
                </a:ext>
              </a:extLst>
            </p:cNvPr>
            <p:cNvSpPr>
              <a:spLocks noChangeArrowheads="1"/>
            </p:cNvSpPr>
            <p:nvPr/>
          </p:nvSpPr>
          <p:spPr bwMode="auto">
            <a:xfrm>
              <a:off x="1250157" y="1963886"/>
              <a:ext cx="1377627" cy="343972"/>
            </a:xfrm>
            <a:prstGeom prst="roundRect">
              <a:avLst>
                <a:gd name="adj" fmla="val 34046"/>
              </a:avLst>
            </a:prstGeom>
            <a:solidFill>
              <a:srgbClr val="008B56"/>
            </a:solidFill>
            <a:ln>
              <a:noFill/>
            </a:ln>
            <a:extLst>
              <a:ext uri="{91240B29-F687-4F45-9708-019B960494DF}">
                <a14:hiddenLine xmlns:a14="http://schemas.microsoft.com/office/drawing/2010/main" w="9525" cap="sq" algn="ctr">
                  <a:solidFill>
                    <a:srgbClr val="000000"/>
                  </a:solidFill>
                  <a:round/>
                  <a:headEnd/>
                  <a:tailEnd/>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spcBef>
                  <a:spcPct val="50000"/>
                </a:spcBef>
              </a:pPr>
              <a:r>
                <a:rPr lang="zh-CN" altLang="en-US" b="0" dirty="0">
                  <a:solidFill>
                    <a:schemeClr val="bg1"/>
                  </a:solidFill>
                  <a:latin typeface="黑体" panose="02010609060101010101" pitchFamily="49" charset="-122"/>
                  <a:ea typeface="黑体" panose="02010609060101010101" pitchFamily="49" charset="-122"/>
                </a:rPr>
                <a:t>细微颗粒</a:t>
              </a:r>
              <a:r>
                <a:rPr lang="en-US" altLang="zh-CN" b="0" dirty="0">
                  <a:solidFill>
                    <a:schemeClr val="bg1"/>
                  </a:solidFill>
                  <a:latin typeface="黑体" panose="02010609060101010101" pitchFamily="49" charset="-122"/>
                  <a:ea typeface="黑体" panose="02010609060101010101" pitchFamily="49" charset="-122"/>
                </a:rPr>
                <a:t>/</a:t>
              </a:r>
              <a:r>
                <a:rPr lang="zh-CN" altLang="en-US" b="0" dirty="0">
                  <a:solidFill>
                    <a:schemeClr val="bg1"/>
                  </a:solidFill>
                  <a:latin typeface="黑体" panose="02010609060101010101" pitchFamily="49" charset="-122"/>
                  <a:ea typeface="黑体" panose="02010609060101010101" pitchFamily="49" charset="-122"/>
                </a:rPr>
                <a:t>病毒</a:t>
              </a:r>
            </a:p>
          </p:txBody>
        </p:sp>
        <p:sp>
          <p:nvSpPr>
            <p:cNvPr id="18447" name="矩形: 圆角 55">
              <a:extLst>
                <a:ext uri="{FF2B5EF4-FFF2-40B4-BE49-F238E27FC236}">
                  <a16:creationId xmlns:a16="http://schemas.microsoft.com/office/drawing/2014/main" id="{A3F89A85-E6A2-4271-BB37-8850CF155DCC}"/>
                </a:ext>
              </a:extLst>
            </p:cNvPr>
            <p:cNvSpPr>
              <a:spLocks noChangeArrowheads="1"/>
            </p:cNvSpPr>
            <p:nvPr/>
          </p:nvSpPr>
          <p:spPr bwMode="auto">
            <a:xfrm>
              <a:off x="1427081" y="5300904"/>
              <a:ext cx="1377627" cy="343972"/>
            </a:xfrm>
            <a:prstGeom prst="roundRect">
              <a:avLst>
                <a:gd name="adj" fmla="val 34046"/>
              </a:avLst>
            </a:prstGeom>
            <a:solidFill>
              <a:srgbClr val="008B56"/>
            </a:solidFill>
            <a:ln>
              <a:noFill/>
            </a:ln>
            <a:extLst>
              <a:ext uri="{91240B29-F687-4F45-9708-019B960494DF}">
                <a14:hiddenLine xmlns:a14="http://schemas.microsoft.com/office/drawing/2010/main" w="9525" cap="sq" algn="ctr">
                  <a:solidFill>
                    <a:srgbClr val="000000"/>
                  </a:solidFill>
                  <a:round/>
                  <a:headEnd/>
                  <a:tailEnd/>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spcBef>
                  <a:spcPct val="50000"/>
                </a:spcBef>
              </a:pPr>
              <a:r>
                <a:rPr lang="zh-CN" altLang="en-US" b="0">
                  <a:solidFill>
                    <a:schemeClr val="bg1"/>
                  </a:solidFill>
                  <a:latin typeface="黑体" panose="02010609060101010101" pitchFamily="49" charset="-122"/>
                  <a:ea typeface="黑体" panose="02010609060101010101" pitchFamily="49" charset="-122"/>
                </a:rPr>
                <a:t>细微颗粒</a:t>
              </a:r>
              <a:r>
                <a:rPr lang="en-US" altLang="zh-CN" b="0">
                  <a:solidFill>
                    <a:schemeClr val="bg1"/>
                  </a:solidFill>
                  <a:latin typeface="黑体" panose="02010609060101010101" pitchFamily="49" charset="-122"/>
                  <a:ea typeface="黑体" panose="02010609060101010101" pitchFamily="49" charset="-122"/>
                </a:rPr>
                <a:t>/</a:t>
              </a:r>
              <a:r>
                <a:rPr lang="zh-CN" altLang="en-US" b="0">
                  <a:solidFill>
                    <a:schemeClr val="bg1"/>
                  </a:solidFill>
                  <a:latin typeface="黑体" panose="02010609060101010101" pitchFamily="49" charset="-122"/>
                  <a:ea typeface="黑体" panose="02010609060101010101" pitchFamily="49" charset="-122"/>
                </a:rPr>
                <a:t>病毒</a:t>
              </a:r>
            </a:p>
          </p:txBody>
        </p:sp>
        <p:sp>
          <p:nvSpPr>
            <p:cNvPr id="18448" name="矩形: 圆角 56">
              <a:extLst>
                <a:ext uri="{FF2B5EF4-FFF2-40B4-BE49-F238E27FC236}">
                  <a16:creationId xmlns:a16="http://schemas.microsoft.com/office/drawing/2014/main" id="{E526FC73-85BC-4EBC-99BA-619EFF0E447C}"/>
                </a:ext>
              </a:extLst>
            </p:cNvPr>
            <p:cNvSpPr>
              <a:spLocks noChangeArrowheads="1"/>
            </p:cNvSpPr>
            <p:nvPr/>
          </p:nvSpPr>
          <p:spPr bwMode="auto">
            <a:xfrm>
              <a:off x="1338618" y="3651929"/>
              <a:ext cx="1377627" cy="343972"/>
            </a:xfrm>
            <a:prstGeom prst="roundRect">
              <a:avLst>
                <a:gd name="adj" fmla="val 34046"/>
              </a:avLst>
            </a:prstGeom>
            <a:solidFill>
              <a:srgbClr val="0089D0"/>
            </a:solidFill>
            <a:ln>
              <a:noFill/>
            </a:ln>
            <a:extLst>
              <a:ext uri="{91240B29-F687-4F45-9708-019B960494DF}">
                <a14:hiddenLine xmlns:a14="http://schemas.microsoft.com/office/drawing/2010/main" w="9525" cap="sq" algn="ctr">
                  <a:solidFill>
                    <a:srgbClr val="000000"/>
                  </a:solidFill>
                  <a:round/>
                  <a:headEnd/>
                  <a:tailEnd/>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spcBef>
                  <a:spcPct val="50000"/>
                </a:spcBef>
              </a:pPr>
              <a:r>
                <a:rPr lang="zh-CN" altLang="en-US" b="0" dirty="0">
                  <a:solidFill>
                    <a:schemeClr val="bg1"/>
                  </a:solidFill>
                  <a:latin typeface="黑体" panose="02010609060101010101" pitchFamily="49" charset="-122"/>
                  <a:ea typeface="黑体" panose="02010609060101010101" pitchFamily="49" charset="-122"/>
                </a:rPr>
                <a:t>初效过滤网</a:t>
              </a:r>
            </a:p>
          </p:txBody>
        </p:sp>
        <p:sp>
          <p:nvSpPr>
            <p:cNvPr id="18449" name="矩形: 圆角 57">
              <a:extLst>
                <a:ext uri="{FF2B5EF4-FFF2-40B4-BE49-F238E27FC236}">
                  <a16:creationId xmlns:a16="http://schemas.microsoft.com/office/drawing/2014/main" id="{44FE3A3E-128F-4285-B61A-C47CFACA6005}"/>
                </a:ext>
              </a:extLst>
            </p:cNvPr>
            <p:cNvSpPr>
              <a:spLocks noChangeArrowheads="1"/>
            </p:cNvSpPr>
            <p:nvPr/>
          </p:nvSpPr>
          <p:spPr bwMode="auto">
            <a:xfrm>
              <a:off x="5940152" y="3462030"/>
              <a:ext cx="1728192" cy="783491"/>
            </a:xfrm>
            <a:prstGeom prst="roundRect">
              <a:avLst>
                <a:gd name="adj" fmla="val 34046"/>
              </a:avLst>
            </a:prstGeom>
            <a:solidFill>
              <a:srgbClr val="0089D0"/>
            </a:solidFill>
            <a:ln>
              <a:noFill/>
            </a:ln>
            <a:extLst>
              <a:ext uri="{91240B29-F687-4F45-9708-019B960494DF}">
                <a14:hiddenLine xmlns:a14="http://schemas.microsoft.com/office/drawing/2010/main" w="9525" cap="sq" algn="ctr">
                  <a:solidFill>
                    <a:srgbClr val="000000"/>
                  </a:solidFill>
                  <a:round/>
                  <a:headEnd/>
                  <a:tailEnd/>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spcBef>
                  <a:spcPct val="50000"/>
                </a:spcBef>
              </a:pPr>
              <a:r>
                <a:rPr lang="zh-CN" altLang="en-US" sz="1400" b="0">
                  <a:solidFill>
                    <a:schemeClr val="bg1"/>
                  </a:solidFill>
                  <a:latin typeface="黑体" panose="02010609060101010101" pitchFamily="49" charset="-122"/>
                  <a:ea typeface="黑体" panose="02010609060101010101" pitchFamily="49" charset="-122"/>
                </a:rPr>
                <a:t>后置滤网和</a:t>
              </a:r>
              <a:endParaRPr lang="en-US" altLang="zh-CN" sz="1400" b="0">
                <a:solidFill>
                  <a:schemeClr val="bg1"/>
                </a:solidFill>
                <a:latin typeface="黑体" panose="02010609060101010101" pitchFamily="49" charset="-122"/>
                <a:ea typeface="黑体" panose="02010609060101010101" pitchFamily="49" charset="-122"/>
              </a:endParaRPr>
            </a:p>
            <a:p>
              <a:pPr algn="ctr" eaLnBrk="1" hangingPunct="1">
                <a:spcBef>
                  <a:spcPct val="50000"/>
                </a:spcBef>
              </a:pPr>
              <a:r>
                <a:rPr lang="zh-CN" altLang="en-US" sz="1400" b="0">
                  <a:solidFill>
                    <a:schemeClr val="bg1"/>
                  </a:solidFill>
                  <a:latin typeface="黑体" panose="02010609060101010101" pitchFamily="49" charset="-122"/>
                  <a:ea typeface="黑体" panose="02010609060101010101" pitchFamily="49" charset="-122"/>
                </a:rPr>
                <a:t>活性炭</a:t>
              </a:r>
              <a:endParaRPr lang="en-US" altLang="zh-CN" sz="1400" b="0">
                <a:solidFill>
                  <a:schemeClr val="bg1"/>
                </a:solidFill>
                <a:latin typeface="黑体" panose="02010609060101010101" pitchFamily="49" charset="-122"/>
                <a:ea typeface="黑体" panose="02010609060101010101" pitchFamily="49" charset="-122"/>
              </a:endParaRPr>
            </a:p>
          </p:txBody>
        </p:sp>
        <p:sp>
          <p:nvSpPr>
            <p:cNvPr id="18450" name="矩形: 圆角 58">
              <a:extLst>
                <a:ext uri="{FF2B5EF4-FFF2-40B4-BE49-F238E27FC236}">
                  <a16:creationId xmlns:a16="http://schemas.microsoft.com/office/drawing/2014/main" id="{3ACE6A56-C9F9-4ED4-AEF2-720125A0B6BF}"/>
                </a:ext>
              </a:extLst>
            </p:cNvPr>
            <p:cNvSpPr>
              <a:spLocks noChangeArrowheads="1"/>
            </p:cNvSpPr>
            <p:nvPr/>
          </p:nvSpPr>
          <p:spPr bwMode="auto">
            <a:xfrm>
              <a:off x="5124051" y="1148078"/>
              <a:ext cx="1377627" cy="382191"/>
            </a:xfrm>
            <a:prstGeom prst="roundRect">
              <a:avLst>
                <a:gd name="adj" fmla="val 34046"/>
              </a:avLst>
            </a:prstGeom>
            <a:solidFill>
              <a:srgbClr val="00ADEE"/>
            </a:solidFill>
            <a:ln>
              <a:noFill/>
            </a:ln>
            <a:extLst>
              <a:ext uri="{91240B29-F687-4F45-9708-019B960494DF}">
                <a14:hiddenLine xmlns:a14="http://schemas.microsoft.com/office/drawing/2010/main" w="9525" cap="sq" algn="ctr">
                  <a:solidFill>
                    <a:srgbClr val="000000"/>
                  </a:solidFill>
                  <a:round/>
                  <a:headEnd/>
                  <a:tailEnd/>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spcBef>
                  <a:spcPct val="50000"/>
                </a:spcBef>
              </a:pPr>
              <a:r>
                <a:rPr lang="zh-CN" altLang="en-US" sz="1400" b="0">
                  <a:solidFill>
                    <a:schemeClr val="bg1"/>
                  </a:solidFill>
                  <a:latin typeface="黑体" panose="02010609060101010101" pitchFamily="49" charset="-122"/>
                  <a:ea typeface="黑体" panose="02010609060101010101" pitchFamily="49" charset="-122"/>
                </a:rPr>
                <a:t>洁净空气</a:t>
              </a:r>
            </a:p>
          </p:txBody>
        </p:sp>
        <p:sp>
          <p:nvSpPr>
            <p:cNvPr id="18451" name="文本框 59">
              <a:extLst>
                <a:ext uri="{FF2B5EF4-FFF2-40B4-BE49-F238E27FC236}">
                  <a16:creationId xmlns:a16="http://schemas.microsoft.com/office/drawing/2014/main" id="{92F98955-C774-48F0-BA66-7B9E44735BC4}"/>
                </a:ext>
              </a:extLst>
            </p:cNvPr>
            <p:cNvSpPr txBox="1">
              <a:spLocks noChangeArrowheads="1"/>
            </p:cNvSpPr>
            <p:nvPr/>
          </p:nvSpPr>
          <p:spPr bwMode="auto">
            <a:xfrm>
              <a:off x="5473588" y="5696389"/>
              <a:ext cx="2423192" cy="769441"/>
            </a:xfrm>
            <a:prstGeom prst="rect">
              <a:avLst/>
            </a:prstGeom>
            <a:solidFill>
              <a:schemeClr val="bg1"/>
            </a:solidFill>
            <a:ln>
              <a:noFill/>
            </a:ln>
            <a:extLst>
              <a:ext uri="{91240B29-F687-4F45-9708-019B960494DF}">
                <a14:hiddenLine xmlns:a14="http://schemas.microsoft.com/office/drawing/2010/main" w="0" cap="sq">
                  <a:solidFill>
                    <a:srgbClr val="000000"/>
                  </a:solidFill>
                  <a:miter lim="800000"/>
                  <a:headEnd type="none" w="sm" len="sm"/>
                  <a:tailEnd type="none" w="sm" len="sm"/>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eaLnBrk="1" hangingPunct="1"/>
              <a:r>
                <a:rPr lang="zh-CN" altLang="en-US" sz="1100" b="0" dirty="0">
                  <a:solidFill>
                    <a:srgbClr val="FF6600"/>
                  </a:solidFill>
                  <a:latin typeface="黑体" panose="02010609060101010101" pitchFamily="49" charset="-122"/>
                  <a:ea typeface="黑体" panose="02010609060101010101" pitchFamily="49" charset="-122"/>
                </a:rPr>
                <a:t>收集含有病毒的细微颗粒。采用应用于工业版的集尘面积大的电极。即便吸引喷嚏，咳嗽等带有湿气的气溶胶或香烟的烟气也不会造成堵塞。</a:t>
              </a:r>
            </a:p>
          </p:txBody>
        </p:sp>
      </p:grpSp>
      <p:sp>
        <p:nvSpPr>
          <p:cNvPr id="18438" name="スライド番号プレースホルダ 3">
            <a:extLst>
              <a:ext uri="{FF2B5EF4-FFF2-40B4-BE49-F238E27FC236}">
                <a16:creationId xmlns:a16="http://schemas.microsoft.com/office/drawing/2014/main" id="{3928B7A8-9D26-4C11-AC38-53EA0C39BDDC}"/>
              </a:ext>
            </a:extLst>
          </p:cNvPr>
          <p:cNvSpPr>
            <a:spLocks noGrp="1"/>
          </p:cNvSpPr>
          <p:nvPr>
            <p:ph type="sldNum" sz="quarter" idx="12"/>
          </p:nvPr>
        </p:nvSpPr>
        <p:spPr>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194214F9-B7F0-435B-A78B-B81C1CDED176}" type="slidenum">
              <a:rPr lang="ja-JP" altLang="en-US" sz="1200" smtClean="0">
                <a:solidFill>
                  <a:srgbClr val="898989"/>
                </a:solidFill>
                <a:latin typeface="Arial" panose="020B0604020202020204" pitchFamily="34" charset="0"/>
                <a:ea typeface="Meiryo" panose="020B0604030504040204" pitchFamily="34" charset="-128"/>
              </a:rPr>
              <a:pPr>
                <a:spcBef>
                  <a:spcPct val="0"/>
                </a:spcBef>
                <a:buFontTx/>
                <a:buNone/>
              </a:pPr>
              <a:t>7</a:t>
            </a:fld>
            <a:endParaRPr lang="ja-JP" altLang="en-US" sz="1200" dirty="0">
              <a:solidFill>
                <a:srgbClr val="898989"/>
              </a:solidFill>
              <a:latin typeface="Arial" panose="020B0604020202020204" pitchFamily="34" charset="0"/>
              <a:ea typeface="Meiryo" panose="020B0604030504040204" pitchFamily="34" charset="-12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arn(inVertical)">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a:extLst>
              <a:ext uri="{FF2B5EF4-FFF2-40B4-BE49-F238E27FC236}">
                <a16:creationId xmlns:a16="http://schemas.microsoft.com/office/drawing/2014/main" id="{7B4AB3A3-4EDC-45A3-B477-807AAF89B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38" y="141288"/>
            <a:ext cx="7337425"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图片 2">
            <a:extLst>
              <a:ext uri="{FF2B5EF4-FFF2-40B4-BE49-F238E27FC236}">
                <a16:creationId xmlns:a16="http://schemas.microsoft.com/office/drawing/2014/main" id="{0C08EF68-BB1C-4F54-86D6-F1FB488C4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1438"/>
            <a:ext cx="1416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タイトル 1">
            <a:extLst>
              <a:ext uri="{FF2B5EF4-FFF2-40B4-BE49-F238E27FC236}">
                <a16:creationId xmlns:a16="http://schemas.microsoft.com/office/drawing/2014/main" id="{92D4D083-96E3-4B89-A477-07058AF79427}"/>
              </a:ext>
            </a:extLst>
          </p:cNvPr>
          <p:cNvSpPr txBox="1">
            <a:spLocks noChangeArrowheads="1"/>
          </p:cNvSpPr>
          <p:nvPr/>
        </p:nvSpPr>
        <p:spPr bwMode="auto">
          <a:xfrm>
            <a:off x="323850" y="1011238"/>
            <a:ext cx="37433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1800" u="sng">
                <a:latin typeface="黑体" panose="02010609060101010101" pitchFamily="49" charset="-122"/>
                <a:ea typeface="黑体" panose="02010609060101010101" pitchFamily="49" charset="-122"/>
              </a:rPr>
              <a:t>【</a:t>
            </a:r>
            <a:r>
              <a:rPr lang="zh-CN" altLang="en-US" sz="1800" u="sng">
                <a:latin typeface="黑体" panose="02010609060101010101" pitchFamily="49" charset="-122"/>
                <a:ea typeface="黑体" panose="02010609060101010101" pitchFamily="49" charset="-122"/>
              </a:rPr>
              <a:t>实验案例</a:t>
            </a:r>
            <a:r>
              <a:rPr lang="en-US" altLang="ja-JP" sz="1800" u="sng">
                <a:latin typeface="黑体" panose="02010609060101010101" pitchFamily="49" charset="-122"/>
                <a:ea typeface="黑体" panose="02010609060101010101" pitchFamily="49" charset="-122"/>
              </a:rPr>
              <a:t>】</a:t>
            </a:r>
            <a:r>
              <a:rPr lang="zh-CN" altLang="en-US" sz="1800" u="sng">
                <a:latin typeface="黑体" panose="02010609060101010101" pitchFamily="49" charset="-122"/>
                <a:ea typeface="黑体" panose="02010609060101010101" pitchFamily="49" charset="-122"/>
              </a:rPr>
              <a:t>确认室内净化效果</a:t>
            </a:r>
            <a:endParaRPr lang="ja-JP" altLang="en-US" sz="1800">
              <a:latin typeface="黑体" panose="02010609060101010101" pitchFamily="49" charset="-122"/>
              <a:ea typeface="黑体" panose="02010609060101010101" pitchFamily="49" charset="-122"/>
            </a:endParaRPr>
          </a:p>
        </p:txBody>
      </p:sp>
      <p:pic>
        <p:nvPicPr>
          <p:cNvPr id="5" name="図 4">
            <a:extLst>
              <a:ext uri="{FF2B5EF4-FFF2-40B4-BE49-F238E27FC236}">
                <a16:creationId xmlns:a16="http://schemas.microsoft.com/office/drawing/2014/main" id="{9C702B3D-5EBD-4660-8456-865A3D5D6C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7750" y="3076575"/>
            <a:ext cx="1579563"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组合 26">
            <a:extLst>
              <a:ext uri="{FF2B5EF4-FFF2-40B4-BE49-F238E27FC236}">
                <a16:creationId xmlns:a16="http://schemas.microsoft.com/office/drawing/2014/main" id="{CC24E503-9C68-441F-84D0-19ACD4686410}"/>
              </a:ext>
            </a:extLst>
          </p:cNvPr>
          <p:cNvGrpSpPr>
            <a:grpSpLocks/>
          </p:cNvGrpSpPr>
          <p:nvPr/>
        </p:nvGrpSpPr>
        <p:grpSpPr bwMode="auto">
          <a:xfrm>
            <a:off x="755650" y="1524000"/>
            <a:ext cx="2482850" cy="1420813"/>
            <a:chOff x="473075" y="2369915"/>
            <a:chExt cx="2482850" cy="1420588"/>
          </a:xfrm>
        </p:grpSpPr>
        <p:sp>
          <p:nvSpPr>
            <p:cNvPr id="6" name="正方形/長方形 12">
              <a:extLst>
                <a:ext uri="{FF2B5EF4-FFF2-40B4-BE49-F238E27FC236}">
                  <a16:creationId xmlns:a16="http://schemas.microsoft.com/office/drawing/2014/main" id="{F81B03C7-860F-42AF-816C-6DB03F60BFF1}"/>
                </a:ext>
              </a:extLst>
            </p:cNvPr>
            <p:cNvSpPr/>
            <p:nvPr/>
          </p:nvSpPr>
          <p:spPr>
            <a:xfrm>
              <a:off x="473075" y="2369915"/>
              <a:ext cx="1271588" cy="1334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100">
                <a:solidFill>
                  <a:srgbClr val="FFFFFF"/>
                </a:solidFill>
              </a:endParaRPr>
            </a:p>
          </p:txBody>
        </p:sp>
        <p:sp>
          <p:nvSpPr>
            <p:cNvPr id="7" name="正方形/長方形 13">
              <a:extLst>
                <a:ext uri="{FF2B5EF4-FFF2-40B4-BE49-F238E27FC236}">
                  <a16:creationId xmlns:a16="http://schemas.microsoft.com/office/drawing/2014/main" id="{1BE48133-1E9D-47A0-898D-AFEB50171B0E}"/>
                </a:ext>
              </a:extLst>
            </p:cNvPr>
            <p:cNvSpPr/>
            <p:nvPr/>
          </p:nvSpPr>
          <p:spPr>
            <a:xfrm>
              <a:off x="1054100" y="2871486"/>
              <a:ext cx="168275" cy="290467"/>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endParaRPr lang="ja-JP" altLang="en-US" sz="1100">
                <a:solidFill>
                  <a:srgbClr val="FFFFFF"/>
                </a:solidFill>
              </a:endParaRPr>
            </a:p>
          </p:txBody>
        </p:sp>
        <p:sp>
          <p:nvSpPr>
            <p:cNvPr id="19475" name="テキスト ボックス 28">
              <a:extLst>
                <a:ext uri="{FF2B5EF4-FFF2-40B4-BE49-F238E27FC236}">
                  <a16:creationId xmlns:a16="http://schemas.microsoft.com/office/drawing/2014/main" id="{DA080556-24A9-4EC8-941E-092F264CC0DD}"/>
                </a:ext>
              </a:extLst>
            </p:cNvPr>
            <p:cNvSpPr txBox="1">
              <a:spLocks noChangeArrowheads="1"/>
            </p:cNvSpPr>
            <p:nvPr/>
          </p:nvSpPr>
          <p:spPr bwMode="auto">
            <a:xfrm>
              <a:off x="1985963" y="2971577"/>
              <a:ext cx="969962" cy="296863"/>
            </a:xfrm>
            <a:prstGeom prst="rect">
              <a:avLst/>
            </a:prstGeom>
            <a:solidFill>
              <a:srgbClr val="FFFFFF"/>
            </a:solidFill>
            <a:ln w="6350">
              <a:solidFill>
                <a:srgbClr val="000000"/>
              </a:solidFill>
              <a:miter lim="800000"/>
              <a:headEnd/>
              <a:tailEnd/>
            </a:ln>
          </p:spPr>
          <p:txBody>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nSpc>
                  <a:spcPts val="1400"/>
                </a:lnSpc>
              </a:pPr>
              <a:r>
                <a:rPr lang="zh-CN" altLang="en-US" sz="1100">
                  <a:solidFill>
                    <a:srgbClr val="000000"/>
                  </a:solidFill>
                  <a:latin typeface="黑体" panose="02010609060101010101" pitchFamily="49" charset="-122"/>
                  <a:ea typeface="黑体" panose="02010609060101010101" pitchFamily="49" charset="-122"/>
                </a:rPr>
                <a:t>空气净化器</a:t>
              </a:r>
              <a:endParaRPr lang="ja-JP" altLang="en-US" sz="1100">
                <a:solidFill>
                  <a:srgbClr val="000000"/>
                </a:solidFill>
                <a:latin typeface="黑体" panose="02010609060101010101" pitchFamily="49" charset="-122"/>
                <a:ea typeface="黑体" panose="02010609060101010101" pitchFamily="49" charset="-122"/>
              </a:endParaRPr>
            </a:p>
          </p:txBody>
        </p:sp>
        <p:sp>
          <p:nvSpPr>
            <p:cNvPr id="19476" name="テキスト ボックス 41">
              <a:extLst>
                <a:ext uri="{FF2B5EF4-FFF2-40B4-BE49-F238E27FC236}">
                  <a16:creationId xmlns:a16="http://schemas.microsoft.com/office/drawing/2014/main" id="{40B6EBC9-4EFC-4D9E-AAE9-A677C75B8C43}"/>
                </a:ext>
              </a:extLst>
            </p:cNvPr>
            <p:cNvSpPr txBox="1">
              <a:spLocks noChangeArrowheads="1"/>
            </p:cNvSpPr>
            <p:nvPr/>
          </p:nvSpPr>
          <p:spPr bwMode="auto">
            <a:xfrm>
              <a:off x="1109663" y="3573016"/>
              <a:ext cx="520700" cy="217487"/>
            </a:xfrm>
            <a:prstGeom prst="rect">
              <a:avLst/>
            </a:prstGeom>
            <a:solidFill>
              <a:srgbClr val="FFFFFF"/>
            </a:solidFill>
            <a:ln w="6350">
              <a:solidFill>
                <a:srgbClr val="000000"/>
              </a:solidFill>
              <a:miter lim="800000"/>
              <a:headEnd/>
              <a:tailEnd/>
            </a:ln>
          </p:spPr>
          <p:txBody>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a:r>
                <a:rPr lang="zh-CN" altLang="en-US" sz="1100">
                  <a:solidFill>
                    <a:srgbClr val="000000"/>
                  </a:solidFill>
                  <a:latin typeface="黑体" panose="02010609060101010101" pitchFamily="49" charset="-122"/>
                  <a:ea typeface="黑体" panose="02010609060101010101" pitchFamily="49" charset="-122"/>
                </a:rPr>
                <a:t>门</a:t>
              </a:r>
              <a:endParaRPr lang="ja-JP" altLang="en-US" sz="1100">
                <a:solidFill>
                  <a:srgbClr val="000000"/>
                </a:solidFill>
                <a:latin typeface="黑体" panose="02010609060101010101" pitchFamily="49" charset="-122"/>
                <a:ea typeface="黑体" panose="02010609060101010101" pitchFamily="49" charset="-122"/>
              </a:endParaRPr>
            </a:p>
          </p:txBody>
        </p:sp>
        <p:sp>
          <p:nvSpPr>
            <p:cNvPr id="10" name="正方形/長方形 16">
              <a:extLst>
                <a:ext uri="{FF2B5EF4-FFF2-40B4-BE49-F238E27FC236}">
                  <a16:creationId xmlns:a16="http://schemas.microsoft.com/office/drawing/2014/main" id="{9C5EE304-9AFD-4397-BFEC-27E52A09006F}"/>
                </a:ext>
              </a:extLst>
            </p:cNvPr>
            <p:cNvSpPr/>
            <p:nvPr/>
          </p:nvSpPr>
          <p:spPr>
            <a:xfrm>
              <a:off x="1544638" y="2425469"/>
              <a:ext cx="155575" cy="163486"/>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endParaRPr lang="ja-JP" altLang="en-US" sz="1100" dirty="0">
                <a:solidFill>
                  <a:srgbClr val="FFFFFF"/>
                </a:solidFill>
                <a:highlight>
                  <a:srgbClr val="008B56"/>
                </a:highlight>
              </a:endParaRPr>
            </a:p>
          </p:txBody>
        </p:sp>
        <p:sp>
          <p:nvSpPr>
            <p:cNvPr id="19478" name="テキスト ボックス 44">
              <a:extLst>
                <a:ext uri="{FF2B5EF4-FFF2-40B4-BE49-F238E27FC236}">
                  <a16:creationId xmlns:a16="http://schemas.microsoft.com/office/drawing/2014/main" id="{8D20A788-1108-4C0D-AE25-39EEA1769304}"/>
                </a:ext>
              </a:extLst>
            </p:cNvPr>
            <p:cNvSpPr txBox="1">
              <a:spLocks noChangeArrowheads="1"/>
            </p:cNvSpPr>
            <p:nvPr/>
          </p:nvSpPr>
          <p:spPr bwMode="auto">
            <a:xfrm>
              <a:off x="1974850" y="2455640"/>
              <a:ext cx="969962" cy="296863"/>
            </a:xfrm>
            <a:prstGeom prst="rect">
              <a:avLst/>
            </a:prstGeom>
            <a:solidFill>
              <a:srgbClr val="FFFFFF"/>
            </a:solidFill>
            <a:ln w="6350">
              <a:solidFill>
                <a:srgbClr val="000000"/>
              </a:solidFill>
              <a:miter lim="800000"/>
              <a:headEnd/>
              <a:tailEnd/>
            </a:ln>
          </p:spPr>
          <p:txBody>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a:r>
                <a:rPr lang="zh-CN" altLang="en-US">
                  <a:solidFill>
                    <a:srgbClr val="000000"/>
                  </a:solidFill>
                  <a:latin typeface="黑体" panose="02010609060101010101" pitchFamily="49" charset="-122"/>
                  <a:ea typeface="黑体" panose="02010609060101010101" pitchFamily="49" charset="-122"/>
                </a:rPr>
                <a:t>循环装置</a:t>
              </a:r>
              <a:endParaRPr lang="ja-JP" altLang="en-US">
                <a:solidFill>
                  <a:srgbClr val="000000"/>
                </a:solidFill>
                <a:latin typeface="黑体" panose="02010609060101010101" pitchFamily="49" charset="-122"/>
                <a:ea typeface="黑体" panose="02010609060101010101" pitchFamily="49" charset="-122"/>
              </a:endParaRPr>
            </a:p>
          </p:txBody>
        </p:sp>
        <p:cxnSp>
          <p:nvCxnSpPr>
            <p:cNvPr id="12" name="直線矢印コネクタ 18">
              <a:extLst>
                <a:ext uri="{FF2B5EF4-FFF2-40B4-BE49-F238E27FC236}">
                  <a16:creationId xmlns:a16="http://schemas.microsoft.com/office/drawing/2014/main" id="{C46DA7CD-122F-4967-BC43-F2CF08EC8497}"/>
                </a:ext>
              </a:extLst>
            </p:cNvPr>
            <p:cNvCxnSpPr/>
            <p:nvPr/>
          </p:nvCxnSpPr>
          <p:spPr>
            <a:xfrm flipV="1">
              <a:off x="1198563" y="3185761"/>
              <a:ext cx="0" cy="155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9">
              <a:extLst>
                <a:ext uri="{FF2B5EF4-FFF2-40B4-BE49-F238E27FC236}">
                  <a16:creationId xmlns:a16="http://schemas.microsoft.com/office/drawing/2014/main" id="{14D34C74-BF35-4C06-B556-8E90F773DED1}"/>
                </a:ext>
              </a:extLst>
            </p:cNvPr>
            <p:cNvCxnSpPr/>
            <p:nvPr/>
          </p:nvCxnSpPr>
          <p:spPr>
            <a:xfrm flipV="1">
              <a:off x="1109663" y="3188935"/>
              <a:ext cx="0" cy="153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20">
              <a:extLst>
                <a:ext uri="{FF2B5EF4-FFF2-40B4-BE49-F238E27FC236}">
                  <a16:creationId xmlns:a16="http://schemas.microsoft.com/office/drawing/2014/main" id="{153FE86A-EEA3-482E-A324-B86FD9D74AC7}"/>
                </a:ext>
              </a:extLst>
            </p:cNvPr>
            <p:cNvCxnSpPr>
              <a:cxnSpLocks/>
              <a:stCxn id="19478" idx="1"/>
            </p:cNvCxnSpPr>
            <p:nvPr/>
          </p:nvCxnSpPr>
          <p:spPr>
            <a:xfrm flipH="1" flipV="1">
              <a:off x="1700213" y="2530228"/>
              <a:ext cx="274637" cy="74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直線矢印コネクタ 23">
              <a:extLst>
                <a:ext uri="{FF2B5EF4-FFF2-40B4-BE49-F238E27FC236}">
                  <a16:creationId xmlns:a16="http://schemas.microsoft.com/office/drawing/2014/main" id="{00676366-7DDE-4B0B-A4EC-CFC671732BB5}"/>
                </a:ext>
              </a:extLst>
            </p:cNvPr>
            <p:cNvCxnSpPr>
              <a:stCxn id="19475" idx="1"/>
              <a:endCxn id="7" idx="3"/>
            </p:cNvCxnSpPr>
            <p:nvPr/>
          </p:nvCxnSpPr>
          <p:spPr>
            <a:xfrm flipH="1" flipV="1">
              <a:off x="1222375" y="3015926"/>
              <a:ext cx="763588" cy="1047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9" name="组合 28">
            <a:extLst>
              <a:ext uri="{FF2B5EF4-FFF2-40B4-BE49-F238E27FC236}">
                <a16:creationId xmlns:a16="http://schemas.microsoft.com/office/drawing/2014/main" id="{AA477E2A-0755-42B7-9031-BCA98EEE6FB7}"/>
              </a:ext>
            </a:extLst>
          </p:cNvPr>
          <p:cNvGrpSpPr>
            <a:grpSpLocks/>
          </p:cNvGrpSpPr>
          <p:nvPr/>
        </p:nvGrpSpPr>
        <p:grpSpPr bwMode="auto">
          <a:xfrm>
            <a:off x="4378325" y="1150938"/>
            <a:ext cx="3865563" cy="1557337"/>
            <a:chOff x="4367409" y="1106562"/>
            <a:chExt cx="3865564" cy="1557883"/>
          </a:xfrm>
        </p:grpSpPr>
        <p:sp>
          <p:nvSpPr>
            <p:cNvPr id="19471" name="タイトル 1">
              <a:extLst>
                <a:ext uri="{FF2B5EF4-FFF2-40B4-BE49-F238E27FC236}">
                  <a16:creationId xmlns:a16="http://schemas.microsoft.com/office/drawing/2014/main" id="{1401F58D-453F-4703-A18B-41BE899D633F}"/>
                </a:ext>
              </a:extLst>
            </p:cNvPr>
            <p:cNvSpPr txBox="1">
              <a:spLocks noChangeArrowheads="1"/>
            </p:cNvSpPr>
            <p:nvPr/>
          </p:nvSpPr>
          <p:spPr bwMode="auto">
            <a:xfrm>
              <a:off x="4367410" y="1106562"/>
              <a:ext cx="3865563" cy="3714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zh-CN" altLang="en-US" sz="1800">
                  <a:solidFill>
                    <a:schemeClr val="bg1"/>
                  </a:solidFill>
                  <a:latin typeface="黑体" panose="02010609060101010101" pitchFamily="49" charset="-122"/>
                  <a:ea typeface="黑体" panose="02010609060101010101" pitchFamily="49" charset="-122"/>
                </a:rPr>
                <a:t>空间内微细颗粒数量的变化</a:t>
              </a:r>
              <a:endParaRPr lang="ja-JP" altLang="en-US" sz="1800">
                <a:solidFill>
                  <a:schemeClr val="bg1"/>
                </a:solidFill>
                <a:latin typeface="黑体" panose="02010609060101010101" pitchFamily="49" charset="-122"/>
                <a:ea typeface="黑体" panose="02010609060101010101" pitchFamily="49" charset="-122"/>
              </a:endParaRPr>
            </a:p>
          </p:txBody>
        </p:sp>
        <p:sp>
          <p:nvSpPr>
            <p:cNvPr id="19472" name="文本框 2">
              <a:extLst>
                <a:ext uri="{FF2B5EF4-FFF2-40B4-BE49-F238E27FC236}">
                  <a16:creationId xmlns:a16="http://schemas.microsoft.com/office/drawing/2014/main" id="{9E978A15-B9D4-45C5-AAD6-D786BC102900}"/>
                </a:ext>
              </a:extLst>
            </p:cNvPr>
            <p:cNvSpPr txBox="1">
              <a:spLocks noChangeArrowheads="1"/>
            </p:cNvSpPr>
            <p:nvPr/>
          </p:nvSpPr>
          <p:spPr bwMode="auto">
            <a:xfrm>
              <a:off x="4367409" y="1464116"/>
              <a:ext cx="3865563" cy="1200329"/>
            </a:xfrm>
            <a:prstGeom prst="rect">
              <a:avLst/>
            </a:prstGeom>
            <a:solidFill>
              <a:srgbClr val="00B0F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eaLnBrk="1" hangingPunct="1"/>
              <a:r>
                <a:rPr lang="zh-CN" altLang="en-US" sz="1800" b="0" dirty="0">
                  <a:solidFill>
                    <a:schemeClr val="bg1"/>
                  </a:solidFill>
                  <a:latin typeface="黑体" panose="02010609060101010101" pitchFamily="49" charset="-122"/>
                  <a:ea typeface="黑体" panose="02010609060101010101" pitchFamily="49" charset="-122"/>
                </a:rPr>
                <a:t>房间容积：</a:t>
              </a:r>
              <a:r>
                <a:rPr lang="en-US" altLang="zh-CN" sz="1800" b="0" dirty="0">
                  <a:solidFill>
                    <a:schemeClr val="bg1"/>
                  </a:solidFill>
                  <a:latin typeface="黑体" panose="02010609060101010101" pitchFamily="49" charset="-122"/>
                  <a:ea typeface="黑体" panose="02010609060101010101" pitchFamily="49" charset="-122"/>
                </a:rPr>
                <a:t>28.3</a:t>
              </a:r>
              <a:r>
                <a:rPr lang="ja-JP" altLang="en-US" sz="1800" b="0" dirty="0">
                  <a:solidFill>
                    <a:schemeClr val="bg1"/>
                  </a:solidFill>
                  <a:latin typeface="黑体" panose="02010609060101010101" pitchFamily="49" charset="-122"/>
                  <a:ea typeface="黑体" panose="02010609060101010101" pitchFamily="49" charset="-122"/>
                </a:rPr>
                <a:t>㎥</a:t>
              </a:r>
              <a:endParaRPr lang="en-US" altLang="ja-JP" sz="1800" b="0" dirty="0">
                <a:solidFill>
                  <a:schemeClr val="bg1"/>
                </a:solidFill>
                <a:latin typeface="黑体" panose="02010609060101010101" pitchFamily="49" charset="-122"/>
                <a:ea typeface="黑体" panose="02010609060101010101" pitchFamily="49" charset="-122"/>
              </a:endParaRPr>
            </a:p>
            <a:p>
              <a:pPr eaLnBrk="1" hangingPunct="1"/>
              <a:r>
                <a:rPr lang="zh-CN" altLang="en-US" sz="1800" b="0" dirty="0">
                  <a:solidFill>
                    <a:schemeClr val="bg1"/>
                  </a:solidFill>
                  <a:latin typeface="黑体" panose="02010609060101010101" pitchFamily="49" charset="-122"/>
                  <a:ea typeface="黑体" panose="02010609060101010101" pitchFamily="49" charset="-122"/>
                </a:rPr>
                <a:t>净化对象：空气中浮游物</a:t>
              </a:r>
              <a:endParaRPr lang="en-US" altLang="zh-CN" sz="1800" b="0" dirty="0">
                <a:solidFill>
                  <a:schemeClr val="bg1"/>
                </a:solidFill>
                <a:latin typeface="黑体" panose="02010609060101010101" pitchFamily="49" charset="-122"/>
                <a:ea typeface="黑体" panose="02010609060101010101" pitchFamily="49" charset="-122"/>
              </a:endParaRPr>
            </a:p>
            <a:p>
              <a:pPr eaLnBrk="1" hangingPunct="1"/>
              <a:r>
                <a:rPr lang="zh-CN" altLang="en-US" sz="1800" b="0" dirty="0">
                  <a:solidFill>
                    <a:schemeClr val="bg1"/>
                  </a:solidFill>
                  <a:latin typeface="黑体" panose="02010609060101010101" pitchFamily="49" charset="-122"/>
                  <a:ea typeface="黑体" panose="02010609060101010101" pitchFamily="49" charset="-122"/>
                </a:rPr>
                <a:t>风量挡位：最大</a:t>
              </a:r>
              <a:endParaRPr lang="en-US" altLang="zh-CN" sz="1800" b="0" dirty="0">
                <a:solidFill>
                  <a:schemeClr val="bg1"/>
                </a:solidFill>
                <a:latin typeface="黑体" panose="02010609060101010101" pitchFamily="49" charset="-122"/>
                <a:ea typeface="黑体" panose="02010609060101010101" pitchFamily="49" charset="-122"/>
              </a:endParaRPr>
            </a:p>
            <a:p>
              <a:pPr eaLnBrk="1" hangingPunct="1"/>
              <a:r>
                <a:rPr lang="zh-CN" altLang="en-US" sz="1800" b="0" dirty="0">
                  <a:solidFill>
                    <a:schemeClr val="bg1"/>
                  </a:solidFill>
                  <a:latin typeface="黑体" panose="02010609060101010101" pitchFamily="49" charset="-122"/>
                  <a:ea typeface="黑体" panose="02010609060101010101" pitchFamily="49" charset="-122"/>
                </a:rPr>
                <a:t>测量设备：粒子计数管</a:t>
              </a:r>
              <a:endParaRPr lang="en-US" altLang="zh-CN" sz="1800" b="0" dirty="0">
                <a:solidFill>
                  <a:schemeClr val="bg1"/>
                </a:solidFill>
                <a:latin typeface="黑体" panose="02010609060101010101" pitchFamily="49" charset="-122"/>
                <a:ea typeface="黑体" panose="02010609060101010101" pitchFamily="49" charset="-122"/>
              </a:endParaRPr>
            </a:p>
          </p:txBody>
        </p:sp>
      </p:grpSp>
      <p:sp>
        <p:nvSpPr>
          <p:cNvPr id="25" name="Text Box 4">
            <a:extLst>
              <a:ext uri="{FF2B5EF4-FFF2-40B4-BE49-F238E27FC236}">
                <a16:creationId xmlns:a16="http://schemas.microsoft.com/office/drawing/2014/main" id="{CC9D453D-C4D2-4595-B75D-6F87B3FBFCBC}"/>
              </a:ext>
            </a:extLst>
          </p:cNvPr>
          <p:cNvSpPr txBox="1">
            <a:spLocks noChangeArrowheads="1"/>
          </p:cNvSpPr>
          <p:nvPr/>
        </p:nvSpPr>
        <p:spPr bwMode="auto">
          <a:xfrm>
            <a:off x="179388" y="474663"/>
            <a:ext cx="429101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zh-CN" altLang="en-US" sz="2800">
                <a:solidFill>
                  <a:schemeClr val="accent1"/>
                </a:solidFill>
                <a:latin typeface="黑体" panose="02010609060101010101" pitchFamily="49" charset="-122"/>
                <a:ea typeface="黑体" panose="02010609060101010101" pitchFamily="49" charset="-122"/>
              </a:rPr>
              <a:t>净化实验效果（</a:t>
            </a:r>
            <a:r>
              <a:rPr lang="en-US" altLang="zh-CN" sz="2800">
                <a:solidFill>
                  <a:schemeClr val="accent1"/>
                </a:solidFill>
                <a:latin typeface="黑体" panose="02010609060101010101" pitchFamily="49" charset="-122"/>
                <a:ea typeface="黑体" panose="02010609060101010101" pitchFamily="49" charset="-122"/>
              </a:rPr>
              <a:t>1</a:t>
            </a:r>
            <a:r>
              <a:rPr lang="zh-CN" altLang="en-US" sz="2800">
                <a:solidFill>
                  <a:schemeClr val="accent1"/>
                </a:solidFill>
                <a:latin typeface="黑体" panose="02010609060101010101" pitchFamily="49" charset="-122"/>
                <a:ea typeface="黑体" panose="02010609060101010101" pitchFamily="49" charset="-122"/>
              </a:rPr>
              <a:t>）</a:t>
            </a:r>
            <a:endParaRPr lang="en-US" altLang="zh-CN" sz="2800">
              <a:solidFill>
                <a:schemeClr val="accent1"/>
              </a:solidFill>
              <a:latin typeface="黑体" panose="02010609060101010101" pitchFamily="49" charset="-122"/>
              <a:ea typeface="黑体" panose="02010609060101010101" pitchFamily="49" charset="-122"/>
            </a:endParaRPr>
          </a:p>
        </p:txBody>
      </p:sp>
      <p:sp>
        <p:nvSpPr>
          <p:cNvPr id="19465" name="スライド番号プレースホルダ 3">
            <a:extLst>
              <a:ext uri="{FF2B5EF4-FFF2-40B4-BE49-F238E27FC236}">
                <a16:creationId xmlns:a16="http://schemas.microsoft.com/office/drawing/2014/main" id="{86CAD16B-A2E8-4403-85B4-46449D668454}"/>
              </a:ext>
            </a:extLst>
          </p:cNvPr>
          <p:cNvSpPr>
            <a:spLocks noGrp="1"/>
          </p:cNvSpPr>
          <p:nvPr>
            <p:ph type="sldNum" sz="quarter" idx="12"/>
          </p:nvPr>
        </p:nvSpPr>
        <p:spPr>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1633BE5D-3494-469F-AE1E-97A25E4F648C}" type="slidenum">
              <a:rPr lang="ja-JP" altLang="en-US" sz="1200" smtClean="0">
                <a:solidFill>
                  <a:srgbClr val="898989"/>
                </a:solidFill>
                <a:latin typeface="Arial" panose="020B0604020202020204" pitchFamily="34" charset="0"/>
                <a:ea typeface="Meiryo" panose="020B0604030504040204" pitchFamily="34" charset="-128"/>
              </a:rPr>
              <a:pPr>
                <a:spcBef>
                  <a:spcPct val="0"/>
                </a:spcBef>
                <a:buFontTx/>
                <a:buNone/>
              </a:pPr>
              <a:t>8</a:t>
            </a:fld>
            <a:endParaRPr lang="ja-JP" altLang="en-US" sz="1200">
              <a:solidFill>
                <a:srgbClr val="898989"/>
              </a:solidFill>
              <a:latin typeface="Arial" panose="020B0604020202020204" pitchFamily="34" charset="0"/>
              <a:ea typeface="Meiryo" panose="020B0604030504040204" pitchFamily="34" charset="-128"/>
            </a:endParaRPr>
          </a:p>
        </p:txBody>
      </p:sp>
      <p:grpSp>
        <p:nvGrpSpPr>
          <p:cNvPr id="21" name="组合 20">
            <a:extLst>
              <a:ext uri="{FF2B5EF4-FFF2-40B4-BE49-F238E27FC236}">
                <a16:creationId xmlns:a16="http://schemas.microsoft.com/office/drawing/2014/main" id="{2E27FAB5-ED4F-47A5-BB44-BA57DC2CF56C}"/>
              </a:ext>
            </a:extLst>
          </p:cNvPr>
          <p:cNvGrpSpPr>
            <a:grpSpLocks/>
          </p:cNvGrpSpPr>
          <p:nvPr/>
        </p:nvGrpSpPr>
        <p:grpSpPr bwMode="auto">
          <a:xfrm>
            <a:off x="3481388" y="3341688"/>
            <a:ext cx="5038725" cy="3040062"/>
            <a:chOff x="3482145" y="3341465"/>
            <a:chExt cx="5038540" cy="3039863"/>
          </a:xfrm>
        </p:grpSpPr>
        <p:sp>
          <p:nvSpPr>
            <p:cNvPr id="23" name="文本框 22">
              <a:extLst>
                <a:ext uri="{FF2B5EF4-FFF2-40B4-BE49-F238E27FC236}">
                  <a16:creationId xmlns:a16="http://schemas.microsoft.com/office/drawing/2014/main" id="{E0B2C8EE-E102-48F7-94FE-47E516B1D019}"/>
                </a:ext>
              </a:extLst>
            </p:cNvPr>
            <p:cNvSpPr txBox="1"/>
            <p:nvPr/>
          </p:nvSpPr>
          <p:spPr bwMode="auto">
            <a:xfrm>
              <a:off x="3482145" y="3527190"/>
              <a:ext cx="260340" cy="2355696"/>
            </a:xfrm>
            <a:prstGeom prst="rect">
              <a:avLst/>
            </a:prstGeom>
            <a:solidFill>
              <a:schemeClr val="bg1"/>
            </a:solidFill>
            <a:ln w="12700" cap="sq">
              <a:noFill/>
              <a:miter lim="800000"/>
              <a:headEnd type="none" w="sm" len="sm"/>
              <a:tailEnd type="none" w="sm" len="sm"/>
            </a:ln>
          </p:spPr>
          <p:txBody>
            <a:bodyPr>
              <a:spAutoFit/>
            </a:bodyPr>
            <a:lstStyle/>
            <a:p>
              <a:pPr eaLnBrk="1" hangingPunct="1">
                <a:defRPr/>
              </a:pPr>
              <a:r>
                <a:rPr lang="en-US" altLang="zh-CN" sz="1050" b="0" dirty="0">
                  <a:solidFill>
                    <a:schemeClr val="tx1"/>
                  </a:solidFill>
                  <a:latin typeface="黑体" panose="02010609060101010101" pitchFamily="49" charset="-122"/>
                  <a:ea typeface="黑体" panose="02010609060101010101" pitchFamily="49" charset="-122"/>
                </a:rPr>
                <a:t>0.3</a:t>
              </a:r>
              <a:r>
                <a:rPr lang="zh-CN" altLang="en-US" sz="1050" b="0" dirty="0">
                  <a:solidFill>
                    <a:schemeClr val="tx1"/>
                  </a:solidFill>
                  <a:latin typeface="黑体" panose="02010609060101010101" pitchFamily="49" charset="-122"/>
                  <a:ea typeface="黑体" panose="02010609060101010101" pitchFamily="49" charset="-122"/>
                </a:rPr>
                <a:t>微米的颗粒</a:t>
              </a:r>
              <a:endParaRPr lang="en-US" altLang="zh-CN" sz="1050" b="0" dirty="0">
                <a:solidFill>
                  <a:schemeClr val="tx1"/>
                </a:solidFill>
                <a:latin typeface="黑体" panose="02010609060101010101" pitchFamily="49" charset="-122"/>
                <a:ea typeface="黑体" panose="02010609060101010101" pitchFamily="49" charset="-122"/>
              </a:endParaRPr>
            </a:p>
            <a:p>
              <a:pPr eaLnBrk="1" hangingPunct="1">
                <a:defRPr/>
              </a:pPr>
              <a:r>
                <a:rPr lang="zh-CN" altLang="en-US" sz="1050" b="0" dirty="0">
                  <a:solidFill>
                    <a:schemeClr val="tx1"/>
                  </a:solidFill>
                  <a:latin typeface="黑体" panose="02010609060101010101" pitchFamily="49" charset="-122"/>
                  <a:ea typeface="黑体" panose="02010609060101010101" pitchFamily="49" charset="-122"/>
                </a:rPr>
                <a:t>浓度</a:t>
              </a:r>
              <a:endParaRPr lang="en-US" altLang="zh-CN" sz="1050" b="0" dirty="0">
                <a:solidFill>
                  <a:schemeClr val="tx1"/>
                </a:solidFill>
                <a:latin typeface="黑体" panose="02010609060101010101" pitchFamily="49" charset="-122"/>
                <a:ea typeface="黑体" panose="02010609060101010101" pitchFamily="49" charset="-122"/>
              </a:endParaRPr>
            </a:p>
            <a:p>
              <a:pPr eaLnBrk="1" hangingPunct="1">
                <a:defRPr/>
              </a:pPr>
              <a:r>
                <a:rPr lang="zh-CN" altLang="en-US" sz="1050" b="0" dirty="0">
                  <a:solidFill>
                    <a:schemeClr val="tx1"/>
                  </a:solidFill>
                  <a:latin typeface="黑体" panose="02010609060101010101" pitchFamily="49" charset="-122"/>
                  <a:ea typeface="黑体" panose="02010609060101010101" pitchFamily="49" charset="-122"/>
                </a:rPr>
                <a:t>百分比</a:t>
              </a:r>
              <a:endParaRPr lang="en-US" altLang="zh-CN" sz="1050" b="0" dirty="0">
                <a:solidFill>
                  <a:schemeClr val="tx1"/>
                </a:solidFill>
                <a:latin typeface="黑体" panose="02010609060101010101" pitchFamily="49" charset="-122"/>
                <a:ea typeface="黑体" panose="02010609060101010101" pitchFamily="49" charset="-122"/>
              </a:endParaRPr>
            </a:p>
            <a:p>
              <a:pPr eaLnBrk="1" hangingPunct="1">
                <a:defRPr/>
              </a:pPr>
              <a:endParaRPr lang="en-US" altLang="zh-CN" sz="1050" b="0" dirty="0">
                <a:solidFill>
                  <a:schemeClr val="tx1"/>
                </a:solidFill>
                <a:latin typeface="黑体" panose="02010609060101010101" pitchFamily="49" charset="-122"/>
                <a:ea typeface="黑体" panose="02010609060101010101" pitchFamily="49" charset="-122"/>
              </a:endParaRPr>
            </a:p>
          </p:txBody>
        </p:sp>
        <p:sp>
          <p:nvSpPr>
            <p:cNvPr id="24" name="文本框 23">
              <a:extLst>
                <a:ext uri="{FF2B5EF4-FFF2-40B4-BE49-F238E27FC236}">
                  <a16:creationId xmlns:a16="http://schemas.microsoft.com/office/drawing/2014/main" id="{DC2E0B33-F70C-44A5-BD23-9AD1DC0CEFCC}"/>
                </a:ext>
              </a:extLst>
            </p:cNvPr>
            <p:cNvSpPr txBox="1"/>
            <p:nvPr/>
          </p:nvSpPr>
          <p:spPr bwMode="auto">
            <a:xfrm>
              <a:off x="5939505" y="6127345"/>
              <a:ext cx="720699" cy="253983"/>
            </a:xfrm>
            <a:prstGeom prst="rect">
              <a:avLst/>
            </a:prstGeom>
            <a:solidFill>
              <a:schemeClr val="bg1"/>
            </a:solidFill>
            <a:ln w="12700" cap="sq">
              <a:noFill/>
              <a:miter lim="800000"/>
              <a:headEnd type="none" w="sm" len="sm"/>
              <a:tailEnd type="none" w="sm" len="sm"/>
            </a:ln>
          </p:spPr>
          <p:txBody>
            <a:bodyPr>
              <a:spAutoFit/>
            </a:bodyPr>
            <a:lstStyle/>
            <a:p>
              <a:pPr eaLnBrk="1" hangingPunct="1">
                <a:defRPr/>
              </a:pPr>
              <a:r>
                <a:rPr lang="zh-CN" altLang="en-US" sz="1050" b="0" dirty="0">
                  <a:solidFill>
                    <a:schemeClr val="tx1"/>
                  </a:solidFill>
                  <a:latin typeface="黑体" panose="02010609060101010101" pitchFamily="49" charset="-122"/>
                  <a:ea typeface="黑体" panose="02010609060101010101" pitchFamily="49" charset="-122"/>
                </a:rPr>
                <a:t>时间（分）</a:t>
              </a:r>
              <a:endParaRPr lang="en-US" altLang="zh-CN" sz="1050" b="0" dirty="0">
                <a:solidFill>
                  <a:schemeClr val="tx1"/>
                </a:solidFill>
                <a:latin typeface="黑体" panose="02010609060101010101" pitchFamily="49" charset="-122"/>
                <a:ea typeface="黑体" panose="02010609060101010101" pitchFamily="49" charset="-122"/>
              </a:endParaRPr>
            </a:p>
          </p:txBody>
        </p:sp>
        <p:pic>
          <p:nvPicPr>
            <p:cNvPr id="19469" name="图片 19">
              <a:extLst>
                <a:ext uri="{FF2B5EF4-FFF2-40B4-BE49-F238E27FC236}">
                  <a16:creationId xmlns:a16="http://schemas.microsoft.com/office/drawing/2014/main" id="{5AE8B470-970F-49E6-BE57-416EE9CE6F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3247" y="3341465"/>
              <a:ext cx="4777438" cy="279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文本框 21">
              <a:extLst>
                <a:ext uri="{FF2B5EF4-FFF2-40B4-BE49-F238E27FC236}">
                  <a16:creationId xmlns:a16="http://schemas.microsoft.com/office/drawing/2014/main" id="{CAD64B54-67BA-4DD1-8052-73F304F63132}"/>
                </a:ext>
              </a:extLst>
            </p:cNvPr>
            <p:cNvSpPr txBox="1">
              <a:spLocks noChangeArrowheads="1"/>
            </p:cNvSpPr>
            <p:nvPr/>
          </p:nvSpPr>
          <p:spPr bwMode="auto">
            <a:xfrm>
              <a:off x="5353050" y="4645893"/>
              <a:ext cx="2952328" cy="369332"/>
            </a:xfrm>
            <a:prstGeom prst="rect">
              <a:avLst/>
            </a:prstGeom>
            <a:solidFill>
              <a:srgbClr val="00A7EA"/>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r>
                <a:rPr lang="en-US" altLang="zh-CN" sz="1800" b="0">
                  <a:solidFill>
                    <a:schemeClr val="bg1"/>
                  </a:solidFill>
                  <a:latin typeface="黑体" panose="02010609060101010101" pitchFamily="49" charset="-122"/>
                  <a:ea typeface="黑体" panose="02010609060101010101" pitchFamily="49" charset="-122"/>
                </a:rPr>
                <a:t>220</a:t>
              </a:r>
              <a:r>
                <a:rPr lang="zh-CN" altLang="en-US" sz="1800" b="0">
                  <a:solidFill>
                    <a:schemeClr val="bg1"/>
                  </a:solidFill>
                  <a:latin typeface="黑体" panose="02010609060101010101" pitchFamily="49" charset="-122"/>
                  <a:ea typeface="黑体" panose="02010609060101010101" pitchFamily="49" charset="-122"/>
                </a:rPr>
                <a:t>秒颗粒数减少到</a:t>
              </a:r>
              <a:r>
                <a:rPr lang="en-US" altLang="zh-CN" sz="1800" b="0">
                  <a:solidFill>
                    <a:schemeClr val="bg1"/>
                  </a:solidFill>
                  <a:latin typeface="黑体" panose="02010609060101010101" pitchFamily="49" charset="-122"/>
                  <a:ea typeface="黑体" panose="02010609060101010101" pitchFamily="49" charset="-122"/>
                </a:rPr>
                <a:t>20%</a:t>
              </a:r>
              <a:r>
                <a:rPr lang="zh-CN" altLang="en-US" sz="1800" b="0">
                  <a:solidFill>
                    <a:schemeClr val="bg1"/>
                  </a:solidFill>
                  <a:latin typeface="黑体" panose="02010609060101010101" pitchFamily="49" charset="-122"/>
                  <a:ea typeface="黑体" panose="02010609060101010101" pitchFamily="49" charset="-122"/>
                </a:rPr>
                <a:t>以下</a:t>
              </a:r>
              <a:endParaRPr lang="en-US" altLang="zh-CN" sz="1800" b="0">
                <a:solidFill>
                  <a:schemeClr val="bg1"/>
                </a:solidFill>
                <a:latin typeface="黑体" panose="02010609060101010101" pitchFamily="49" charset="-122"/>
                <a:ea typeface="黑体" panose="02010609060101010101" pitchFamily="49"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2000"/>
                                        <p:tgtEl>
                                          <p:spTgt spid="2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20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par>
                                <p:cTn id="14" presetID="4" presetClass="entr" presetSubtype="16"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ox(in)">
                                      <p:cBhvr>
                                        <p:cTn id="16" dur="2000"/>
                                        <p:tgtEl>
                                          <p:spTgt spid="27"/>
                                        </p:tgtEl>
                                      </p:cBhvr>
                                    </p:animEffect>
                                  </p:childTnLst>
                                </p:cTn>
                              </p:par>
                              <p:par>
                                <p:cTn id="17" presetID="4" presetClass="entr" presetSubtype="16"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ox(in)">
                                      <p:cBhvr>
                                        <p:cTn id="19" dur="2000"/>
                                        <p:tgtEl>
                                          <p:spTgt spid="29"/>
                                        </p:tgtEl>
                                      </p:cBhvr>
                                    </p:animEffect>
                                  </p:childTnLst>
                                </p:cTn>
                              </p:par>
                              <p:par>
                                <p:cTn id="20" presetID="4"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D720B288-5617-4774-B373-55EBD4CB1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38" y="141288"/>
            <a:ext cx="7337425"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图片 2">
            <a:extLst>
              <a:ext uri="{FF2B5EF4-FFF2-40B4-BE49-F238E27FC236}">
                <a16:creationId xmlns:a16="http://schemas.microsoft.com/office/drawing/2014/main" id="{A40F234B-8F83-4A8E-B015-007CE3C91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1438"/>
            <a:ext cx="1416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12">
            <a:extLst>
              <a:ext uri="{FF2B5EF4-FFF2-40B4-BE49-F238E27FC236}">
                <a16:creationId xmlns:a16="http://schemas.microsoft.com/office/drawing/2014/main" id="{025B59B1-8407-4CB4-8604-9CE82BC1D73B}"/>
              </a:ext>
            </a:extLst>
          </p:cNvPr>
          <p:cNvGrpSpPr>
            <a:grpSpLocks/>
          </p:cNvGrpSpPr>
          <p:nvPr/>
        </p:nvGrpSpPr>
        <p:grpSpPr bwMode="auto">
          <a:xfrm>
            <a:off x="107950" y="474663"/>
            <a:ext cx="8912225" cy="5664200"/>
            <a:chOff x="107504" y="475393"/>
            <a:chExt cx="8912671" cy="5662676"/>
          </a:xfrm>
        </p:grpSpPr>
        <p:pic>
          <p:nvPicPr>
            <p:cNvPr id="20486" name="図 4">
              <a:extLst>
                <a:ext uri="{FF2B5EF4-FFF2-40B4-BE49-F238E27FC236}">
                  <a16:creationId xmlns:a16="http://schemas.microsoft.com/office/drawing/2014/main" id="{E87CB938-F161-46CC-A8ED-94452E5C576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425" y="1881982"/>
              <a:ext cx="5827713"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図 5">
              <a:extLst>
                <a:ext uri="{FF2B5EF4-FFF2-40B4-BE49-F238E27FC236}">
                  <a16:creationId xmlns:a16="http://schemas.microsoft.com/office/drawing/2014/main" id="{D550C7A3-EBC3-45BD-A286-6C5A8B13E46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64250" y="1407319"/>
              <a:ext cx="29559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図 6">
              <a:extLst>
                <a:ext uri="{FF2B5EF4-FFF2-40B4-BE49-F238E27FC236}">
                  <a16:creationId xmlns:a16="http://schemas.microsoft.com/office/drawing/2014/main" id="{43D7E7E6-82D8-468C-97D4-51B8FD5DA7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3782219"/>
              <a:ext cx="1754187"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タイトル 1">
              <a:extLst>
                <a:ext uri="{FF2B5EF4-FFF2-40B4-BE49-F238E27FC236}">
                  <a16:creationId xmlns:a16="http://schemas.microsoft.com/office/drawing/2014/main" id="{2ACA00AF-14A2-456D-B64A-745C5AA48D45}"/>
                </a:ext>
              </a:extLst>
            </p:cNvPr>
            <p:cNvSpPr txBox="1">
              <a:spLocks noChangeArrowheads="1"/>
            </p:cNvSpPr>
            <p:nvPr/>
          </p:nvSpPr>
          <p:spPr bwMode="auto">
            <a:xfrm>
              <a:off x="179388" y="1124744"/>
              <a:ext cx="5545137" cy="5016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zh-CN" altLang="en-US" sz="1800">
                  <a:solidFill>
                    <a:schemeClr val="bg1"/>
                  </a:solidFill>
                  <a:latin typeface="黑体" panose="02010609060101010101" pitchFamily="49" charset="-122"/>
                  <a:ea typeface="黑体" panose="02010609060101010101" pitchFamily="49" charset="-122"/>
                </a:rPr>
                <a:t>病毒颗粒大小为</a:t>
              </a:r>
              <a:r>
                <a:rPr lang="en-US" altLang="ja-JP" sz="1800">
                  <a:solidFill>
                    <a:srgbClr val="FFFF00"/>
                  </a:solidFill>
                  <a:latin typeface="黑体" panose="02010609060101010101" pitchFamily="49" charset="-122"/>
                  <a:ea typeface="黑体" panose="02010609060101010101" pitchFamily="49" charset="-122"/>
                </a:rPr>
                <a:t>0.1μ</a:t>
              </a:r>
              <a:r>
                <a:rPr lang="ja-JP" altLang="en-US" sz="1800">
                  <a:solidFill>
                    <a:srgbClr val="FFFF00"/>
                  </a:solidFill>
                  <a:latin typeface="黑体" panose="02010609060101010101" pitchFamily="49" charset="-122"/>
                  <a:ea typeface="黑体" panose="02010609060101010101" pitchFamily="49" charset="-122"/>
                </a:rPr>
                <a:t>ｍ</a:t>
              </a:r>
              <a:r>
                <a:rPr lang="zh-CN" altLang="en-US" sz="1800">
                  <a:solidFill>
                    <a:schemeClr val="bg1"/>
                  </a:solidFill>
                  <a:latin typeface="黑体" panose="02010609060101010101" pitchFamily="49" charset="-122"/>
                  <a:ea typeface="黑体" panose="02010609060101010101" pitchFamily="49" charset="-122"/>
                </a:rPr>
                <a:t>通过</a:t>
              </a:r>
              <a:r>
                <a:rPr lang="en-US" altLang="ja-JP" sz="1800">
                  <a:solidFill>
                    <a:srgbClr val="FFFF00"/>
                  </a:solidFill>
                  <a:latin typeface="黑体" panose="02010609060101010101" pitchFamily="49" charset="-122"/>
                  <a:ea typeface="黑体" panose="02010609060101010101" pitchFamily="49" charset="-122"/>
                </a:rPr>
                <a:t>1</a:t>
              </a:r>
              <a:r>
                <a:rPr lang="zh-CN" altLang="en-US" sz="1800">
                  <a:solidFill>
                    <a:srgbClr val="FFFF00"/>
                  </a:solidFill>
                  <a:latin typeface="黑体" panose="02010609060101010101" pitchFamily="49" charset="-122"/>
                  <a:ea typeface="黑体" panose="02010609060101010101" pitchFamily="49" charset="-122"/>
                </a:rPr>
                <a:t>次 </a:t>
              </a:r>
              <a:r>
                <a:rPr lang="zh-CN" altLang="en-US" sz="1800">
                  <a:solidFill>
                    <a:schemeClr val="bg1"/>
                  </a:solidFill>
                  <a:latin typeface="黑体" panose="02010609060101010101" pitchFamily="49" charset="-122"/>
                  <a:ea typeface="黑体" panose="02010609060101010101" pitchFamily="49" charset="-122"/>
                </a:rPr>
                <a:t>的净化效率为</a:t>
              </a:r>
              <a:r>
                <a:rPr lang="en-US" altLang="ja-JP" sz="1800">
                  <a:solidFill>
                    <a:srgbClr val="FFFF00"/>
                  </a:solidFill>
                  <a:latin typeface="黑体" panose="02010609060101010101" pitchFamily="49" charset="-122"/>
                  <a:ea typeface="黑体" panose="02010609060101010101" pitchFamily="49" charset="-122"/>
                </a:rPr>
                <a:t>99</a:t>
              </a:r>
              <a:r>
                <a:rPr lang="ja-JP" altLang="en-US" sz="1800">
                  <a:solidFill>
                    <a:srgbClr val="FFFF00"/>
                  </a:solidFill>
                  <a:latin typeface="黑体" panose="02010609060101010101" pitchFamily="49" charset="-122"/>
                  <a:ea typeface="黑体" panose="02010609060101010101" pitchFamily="49" charset="-122"/>
                </a:rPr>
                <a:t>％</a:t>
              </a:r>
            </a:p>
          </p:txBody>
        </p:sp>
        <p:sp>
          <p:nvSpPr>
            <p:cNvPr id="20490" name="タイトル 1">
              <a:extLst>
                <a:ext uri="{FF2B5EF4-FFF2-40B4-BE49-F238E27FC236}">
                  <a16:creationId xmlns:a16="http://schemas.microsoft.com/office/drawing/2014/main" id="{AD92AD46-5CB9-4A44-B53C-429273E4CE41}"/>
                </a:ext>
              </a:extLst>
            </p:cNvPr>
            <p:cNvSpPr txBox="1">
              <a:spLocks noChangeArrowheads="1"/>
            </p:cNvSpPr>
            <p:nvPr/>
          </p:nvSpPr>
          <p:spPr bwMode="auto">
            <a:xfrm>
              <a:off x="6223000" y="3464719"/>
              <a:ext cx="27447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zh-CN" altLang="en-US" sz="1200">
                  <a:latin typeface="黑体" panose="02010609060101010101" pitchFamily="49" charset="-122"/>
                  <a:ea typeface="黑体" panose="02010609060101010101" pitchFamily="49" charset="-122"/>
                </a:rPr>
                <a:t>排气绿色激光可视化实验</a:t>
              </a:r>
              <a:endParaRPr lang="ja-JP" altLang="en-US" sz="1200">
                <a:latin typeface="黑体" panose="02010609060101010101" pitchFamily="49" charset="-122"/>
                <a:ea typeface="黑体" panose="02010609060101010101" pitchFamily="49" charset="-122"/>
              </a:endParaRPr>
            </a:p>
          </p:txBody>
        </p:sp>
        <p:sp>
          <p:nvSpPr>
            <p:cNvPr id="9" name="タイトル 1">
              <a:extLst>
                <a:ext uri="{FF2B5EF4-FFF2-40B4-BE49-F238E27FC236}">
                  <a16:creationId xmlns:a16="http://schemas.microsoft.com/office/drawing/2014/main" id="{1501AE37-FE7A-440A-886C-91CE92002090}"/>
                </a:ext>
              </a:extLst>
            </p:cNvPr>
            <p:cNvSpPr txBox="1">
              <a:spLocks/>
            </p:cNvSpPr>
            <p:nvPr/>
          </p:nvSpPr>
          <p:spPr bwMode="auto">
            <a:xfrm>
              <a:off x="7542139" y="4624001"/>
              <a:ext cx="1425646" cy="718944"/>
            </a:xfrm>
            <a:prstGeom prst="rect">
              <a:avLst/>
            </a:prstGeom>
            <a:solidFill>
              <a:schemeClr val="accent5">
                <a:lumMod val="75000"/>
              </a:schemeClr>
            </a:solidFill>
            <a:ln>
              <a:solidFill>
                <a:schemeClr val="accent3">
                  <a:lumMod val="50000"/>
                </a:schemeClr>
              </a:solidFill>
            </a:ln>
          </p:spPr>
          <p:txBody>
            <a:bodyPr anchor="ctr"/>
            <a:lstStyle>
              <a:lvl1pPr>
                <a:spcBef>
                  <a:spcPct val="20000"/>
                </a:spcBef>
                <a:buFont typeface="Arial" panose="020B0604020202020204" pitchFamily="34" charset="0"/>
                <a:buChar char="•"/>
                <a:defRPr kumimoji="1" sz="3200">
                  <a:solidFill>
                    <a:schemeClr val="tx1"/>
                  </a:solidFill>
                  <a:latin typeface="Segoe UI" panose="020B0502040204020203" pitchFamily="34" charset="0"/>
                  <a:ea typeface="Meiryo" panose="020B0604030504040204" pitchFamily="34" charset="-128"/>
                </a:defRPr>
              </a:lvl1pPr>
              <a:lvl2pPr marL="742950" indent="-285750">
                <a:spcBef>
                  <a:spcPct val="20000"/>
                </a:spcBef>
                <a:buFont typeface="Arial" panose="020B0604020202020204" pitchFamily="34" charset="0"/>
                <a:buChar char="–"/>
                <a:defRPr kumimoji="1" sz="2800">
                  <a:solidFill>
                    <a:schemeClr val="tx1"/>
                  </a:solidFill>
                  <a:latin typeface="Segoe UI" panose="020B0502040204020203" pitchFamily="34" charset="0"/>
                  <a:ea typeface="Meiryo" panose="020B0604030504040204" pitchFamily="34" charset="-128"/>
                </a:defRPr>
              </a:lvl2pPr>
              <a:lvl3pPr marL="1143000" indent="-228600">
                <a:spcBef>
                  <a:spcPct val="20000"/>
                </a:spcBef>
                <a:buFont typeface="Arial" panose="020B0604020202020204" pitchFamily="34" charset="0"/>
                <a:buChar char="•"/>
                <a:defRPr kumimoji="1" sz="2400">
                  <a:solidFill>
                    <a:schemeClr val="tx1"/>
                  </a:solidFill>
                  <a:latin typeface="Segoe UI" panose="020B0502040204020203" pitchFamily="34" charset="0"/>
                  <a:ea typeface="Meiryo" panose="020B0604030504040204" pitchFamily="34" charset="-128"/>
                </a:defRPr>
              </a:lvl3pPr>
              <a:lvl4pPr marL="16002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Meiryo" panose="020B0604030504040204" pitchFamily="34" charset="-128"/>
                </a:defRPr>
              </a:lvl4pPr>
              <a:lvl5pPr marL="20574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Meiryo" panose="020B060403050404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Meiryo" panose="020B060403050404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Meiryo" panose="020B060403050404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Meiryo" panose="020B060403050404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Meiryo" panose="020B0604030504040204" pitchFamily="34" charset="-128"/>
                </a:defRPr>
              </a:lvl9pPr>
            </a:lstStyle>
            <a:p>
              <a:pPr>
                <a:spcBef>
                  <a:spcPct val="0"/>
                </a:spcBef>
                <a:buFontTx/>
                <a:buNone/>
                <a:defRPr/>
              </a:pPr>
              <a:r>
                <a:rPr lang="zh-CN" altLang="en-US" sz="1100" dirty="0">
                  <a:solidFill>
                    <a:schemeClr val="bg1"/>
                  </a:solidFill>
                  <a:latin typeface="黑体" panose="02010609060101010101" pitchFamily="49" charset="-122"/>
                  <a:ea typeface="黑体" panose="02010609060101010101" pitchFamily="49" charset="-122"/>
                </a:rPr>
                <a:t>因为排气没有油雾粒子，所以与激光没有发生反射</a:t>
              </a:r>
              <a:r>
                <a:rPr lang="ja-JP" altLang="en-US" sz="1100" dirty="0">
                  <a:solidFill>
                    <a:schemeClr val="bg1"/>
                  </a:solidFill>
                  <a:latin typeface="黑体" panose="02010609060101010101" pitchFamily="49" charset="-122"/>
                  <a:ea typeface="黑体" panose="02010609060101010101" pitchFamily="49" charset="-122"/>
                </a:rPr>
                <a:t>。</a:t>
              </a:r>
            </a:p>
          </p:txBody>
        </p:sp>
        <p:cxnSp>
          <p:nvCxnSpPr>
            <p:cNvPr id="10" name="直線矢印コネクタ 13">
              <a:extLst>
                <a:ext uri="{FF2B5EF4-FFF2-40B4-BE49-F238E27FC236}">
                  <a16:creationId xmlns:a16="http://schemas.microsoft.com/office/drawing/2014/main" id="{D90BF42C-A8B7-42D0-851A-FB2E10A41E10}"/>
                </a:ext>
              </a:extLst>
            </p:cNvPr>
            <p:cNvCxnSpPr>
              <a:cxnSpLocks/>
              <a:stCxn id="9" idx="1"/>
            </p:cNvCxnSpPr>
            <p:nvPr/>
          </p:nvCxnSpPr>
          <p:spPr>
            <a:xfrm flipH="1" flipV="1">
              <a:off x="7019825" y="4858888"/>
              <a:ext cx="522314" cy="1237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タイトル 1">
              <a:extLst>
                <a:ext uri="{FF2B5EF4-FFF2-40B4-BE49-F238E27FC236}">
                  <a16:creationId xmlns:a16="http://schemas.microsoft.com/office/drawing/2014/main" id="{6AAA1B68-827F-4C1F-AA29-75E3DD64498D}"/>
                </a:ext>
              </a:extLst>
            </p:cNvPr>
            <p:cNvSpPr txBox="1">
              <a:spLocks/>
            </p:cNvSpPr>
            <p:nvPr/>
          </p:nvSpPr>
          <p:spPr bwMode="auto">
            <a:xfrm>
              <a:off x="7839016" y="3889186"/>
              <a:ext cx="1128769" cy="450729"/>
            </a:xfrm>
            <a:prstGeom prst="rect">
              <a:avLst/>
            </a:prstGeom>
            <a:solidFill>
              <a:schemeClr val="accent5">
                <a:lumMod val="75000"/>
              </a:schemeClr>
            </a:solidFill>
            <a:ln>
              <a:solidFill>
                <a:schemeClr val="accent3">
                  <a:lumMod val="50000"/>
                </a:schemeClr>
              </a:solidFill>
            </a:ln>
          </p:spPr>
          <p:txBody>
            <a:bodyPr anchor="ctr"/>
            <a:lstStyle>
              <a:lvl1pPr>
                <a:spcBef>
                  <a:spcPct val="20000"/>
                </a:spcBef>
                <a:buFont typeface="Arial" panose="020B0604020202020204" pitchFamily="34" charset="0"/>
                <a:buChar char="•"/>
                <a:defRPr kumimoji="1" sz="3200">
                  <a:solidFill>
                    <a:schemeClr val="tx1"/>
                  </a:solidFill>
                  <a:latin typeface="Segoe UI" panose="020B0502040204020203" pitchFamily="34" charset="0"/>
                  <a:ea typeface="Meiryo" panose="020B0604030504040204" pitchFamily="34" charset="-128"/>
                </a:defRPr>
              </a:lvl1pPr>
              <a:lvl2pPr marL="742950" indent="-285750">
                <a:spcBef>
                  <a:spcPct val="20000"/>
                </a:spcBef>
                <a:buFont typeface="Arial" panose="020B0604020202020204" pitchFamily="34" charset="0"/>
                <a:buChar char="–"/>
                <a:defRPr kumimoji="1" sz="2800">
                  <a:solidFill>
                    <a:schemeClr val="tx1"/>
                  </a:solidFill>
                  <a:latin typeface="Segoe UI" panose="020B0502040204020203" pitchFamily="34" charset="0"/>
                  <a:ea typeface="Meiryo" panose="020B0604030504040204" pitchFamily="34" charset="-128"/>
                </a:defRPr>
              </a:lvl2pPr>
              <a:lvl3pPr marL="1143000" indent="-228600">
                <a:spcBef>
                  <a:spcPct val="20000"/>
                </a:spcBef>
                <a:buFont typeface="Arial" panose="020B0604020202020204" pitchFamily="34" charset="0"/>
                <a:buChar char="•"/>
                <a:defRPr kumimoji="1" sz="2400">
                  <a:solidFill>
                    <a:schemeClr val="tx1"/>
                  </a:solidFill>
                  <a:latin typeface="Segoe UI" panose="020B0502040204020203" pitchFamily="34" charset="0"/>
                  <a:ea typeface="Meiryo" panose="020B0604030504040204" pitchFamily="34" charset="-128"/>
                </a:defRPr>
              </a:lvl3pPr>
              <a:lvl4pPr marL="16002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Meiryo" panose="020B0604030504040204" pitchFamily="34" charset="-128"/>
                </a:defRPr>
              </a:lvl4pPr>
              <a:lvl5pPr marL="2057400" indent="-228600">
                <a:spcBef>
                  <a:spcPct val="20000"/>
                </a:spcBef>
                <a:buFont typeface="Arial" panose="020B0604020202020204" pitchFamily="34" charset="0"/>
                <a:buChar char="»"/>
                <a:defRPr kumimoji="1" sz="2000">
                  <a:solidFill>
                    <a:schemeClr val="tx1"/>
                  </a:solidFill>
                  <a:latin typeface="Segoe UI" panose="020B0502040204020203" pitchFamily="34" charset="0"/>
                  <a:ea typeface="Meiryo" panose="020B060403050404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Meiryo" panose="020B060403050404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Meiryo" panose="020B060403050404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Meiryo" panose="020B060403050404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Segoe UI" panose="020B0502040204020203" pitchFamily="34" charset="0"/>
                  <a:ea typeface="Meiryo" panose="020B0604030504040204" pitchFamily="34" charset="-128"/>
                </a:defRPr>
              </a:lvl9pPr>
            </a:lstStyle>
            <a:p>
              <a:pPr>
                <a:spcBef>
                  <a:spcPct val="0"/>
                </a:spcBef>
                <a:buFontTx/>
                <a:buNone/>
                <a:defRPr/>
              </a:pPr>
              <a:r>
                <a:rPr lang="zh-CN" altLang="en-US" sz="1100" dirty="0">
                  <a:solidFill>
                    <a:schemeClr val="bg1"/>
                  </a:solidFill>
                  <a:latin typeface="黑体" panose="02010609060101010101" pitchFamily="49" charset="-122"/>
                  <a:ea typeface="黑体" panose="02010609060101010101" pitchFamily="49" charset="-122"/>
                </a:rPr>
                <a:t>充满气化橄榄油雾的房间</a:t>
              </a:r>
              <a:r>
                <a:rPr lang="ja-JP" altLang="en-US" sz="1100" dirty="0">
                  <a:solidFill>
                    <a:schemeClr val="bg1"/>
                  </a:solidFill>
                  <a:latin typeface="黑体" panose="02010609060101010101" pitchFamily="49" charset="-122"/>
                  <a:ea typeface="黑体" panose="02010609060101010101" pitchFamily="49" charset="-122"/>
                </a:rPr>
                <a:t>。</a:t>
              </a:r>
            </a:p>
          </p:txBody>
        </p:sp>
        <p:cxnSp>
          <p:nvCxnSpPr>
            <p:cNvPr id="12" name="直線矢印コネクタ 18">
              <a:extLst>
                <a:ext uri="{FF2B5EF4-FFF2-40B4-BE49-F238E27FC236}">
                  <a16:creationId xmlns:a16="http://schemas.microsoft.com/office/drawing/2014/main" id="{403A55F6-D650-4C03-986A-9179D6414C45}"/>
                </a:ext>
              </a:extLst>
            </p:cNvPr>
            <p:cNvCxnSpPr/>
            <p:nvPr/>
          </p:nvCxnSpPr>
          <p:spPr>
            <a:xfrm flipH="1">
              <a:off x="7488161" y="4124073"/>
              <a:ext cx="350855" cy="15553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495" name="文本框 1">
              <a:extLst>
                <a:ext uri="{FF2B5EF4-FFF2-40B4-BE49-F238E27FC236}">
                  <a16:creationId xmlns:a16="http://schemas.microsoft.com/office/drawing/2014/main" id="{CB56DD1F-4F1D-4748-99E4-83A6F267F89E}"/>
                </a:ext>
              </a:extLst>
            </p:cNvPr>
            <p:cNvSpPr txBox="1">
              <a:spLocks noChangeArrowheads="1"/>
            </p:cNvSpPr>
            <p:nvPr/>
          </p:nvSpPr>
          <p:spPr bwMode="auto">
            <a:xfrm>
              <a:off x="1541889" y="1969294"/>
              <a:ext cx="3318143" cy="338554"/>
            </a:xfrm>
            <a:prstGeom prst="rect">
              <a:avLst/>
            </a:prstGeom>
            <a:solidFill>
              <a:schemeClr val="bg1"/>
            </a:solidFill>
            <a:ln w="12700" cap="sq">
              <a:solidFill>
                <a:srgbClr val="0000FF"/>
              </a:solidFill>
              <a:miter lim="800000"/>
              <a:headEnd type="none" w="sm" len="sm"/>
              <a:tailEnd type="none" w="sm" len="sm"/>
            </a:ln>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r>
                <a:rPr lang="zh-CN" altLang="en-US" sz="1600" b="0">
                  <a:latin typeface="黑体" panose="02010609060101010101" pitchFamily="49" charset="-122"/>
                  <a:ea typeface="黑体" panose="02010609060101010101" pitchFamily="49" charset="-122"/>
                </a:rPr>
                <a:t>对蚊香烟气颗粒的收集检证实验</a:t>
              </a:r>
            </a:p>
          </p:txBody>
        </p:sp>
        <p:sp>
          <p:nvSpPr>
            <p:cNvPr id="20496" name="文本框 13">
              <a:extLst>
                <a:ext uri="{FF2B5EF4-FFF2-40B4-BE49-F238E27FC236}">
                  <a16:creationId xmlns:a16="http://schemas.microsoft.com/office/drawing/2014/main" id="{3BE4857F-2049-4EDF-A720-EA02621A16DA}"/>
                </a:ext>
              </a:extLst>
            </p:cNvPr>
            <p:cNvSpPr txBox="1">
              <a:spLocks noChangeArrowheads="1"/>
            </p:cNvSpPr>
            <p:nvPr/>
          </p:nvSpPr>
          <p:spPr bwMode="auto">
            <a:xfrm>
              <a:off x="323528" y="2996952"/>
              <a:ext cx="352698" cy="1600438"/>
            </a:xfrm>
            <a:prstGeom prst="rect">
              <a:avLst/>
            </a:prstGeom>
            <a:solidFill>
              <a:schemeClr val="bg1"/>
            </a:solidFill>
            <a:ln w="12700" cap="sq">
              <a:solidFill>
                <a:schemeClr val="bg1"/>
              </a:solidFill>
              <a:miter lim="800000"/>
              <a:headEnd type="none" w="sm" len="sm"/>
              <a:tailEnd type="none" w="sm" len="sm"/>
            </a:ln>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r>
                <a:rPr lang="zh-CN" altLang="en-US" sz="1400" b="0">
                  <a:solidFill>
                    <a:schemeClr val="tx1"/>
                  </a:solidFill>
                  <a:latin typeface="黑体" panose="02010609060101010101" pitchFamily="49" charset="-122"/>
                  <a:ea typeface="黑体" panose="02010609060101010101" pitchFamily="49" charset="-122"/>
                </a:rPr>
                <a:t>净化效率</a:t>
              </a:r>
              <a:endParaRPr lang="en-US" altLang="zh-CN" sz="1400" b="0">
                <a:solidFill>
                  <a:schemeClr val="tx1"/>
                </a:solidFill>
                <a:latin typeface="黑体" panose="02010609060101010101" pitchFamily="49" charset="-122"/>
                <a:ea typeface="黑体" panose="02010609060101010101" pitchFamily="49" charset="-122"/>
              </a:endParaRPr>
            </a:p>
            <a:p>
              <a:pPr algn="ctr" eaLnBrk="1" hangingPunct="1"/>
              <a:r>
                <a:rPr lang="zh-CN" altLang="en-US" sz="1400" b="0">
                  <a:solidFill>
                    <a:schemeClr val="tx1"/>
                  </a:solidFill>
                  <a:latin typeface="黑体" panose="02010609060101010101" pitchFamily="49" charset="-122"/>
                  <a:ea typeface="黑体" panose="02010609060101010101" pitchFamily="49" charset="-122"/>
                </a:rPr>
                <a:t>百分比</a:t>
              </a:r>
              <a:endParaRPr lang="en-US" altLang="zh-CN" sz="1400" b="0">
                <a:solidFill>
                  <a:schemeClr val="tx1"/>
                </a:solidFill>
                <a:latin typeface="黑体" panose="02010609060101010101" pitchFamily="49" charset="-122"/>
                <a:ea typeface="黑体" panose="02010609060101010101" pitchFamily="49" charset="-122"/>
              </a:endParaRPr>
            </a:p>
          </p:txBody>
        </p:sp>
        <p:sp>
          <p:nvSpPr>
            <p:cNvPr id="20497" name="文本框 14">
              <a:extLst>
                <a:ext uri="{FF2B5EF4-FFF2-40B4-BE49-F238E27FC236}">
                  <a16:creationId xmlns:a16="http://schemas.microsoft.com/office/drawing/2014/main" id="{6793F2E0-2A81-4CEA-9560-D3094D856715}"/>
                </a:ext>
              </a:extLst>
            </p:cNvPr>
            <p:cNvSpPr txBox="1">
              <a:spLocks noChangeArrowheads="1"/>
            </p:cNvSpPr>
            <p:nvPr/>
          </p:nvSpPr>
          <p:spPr bwMode="auto">
            <a:xfrm>
              <a:off x="2195736" y="5314474"/>
              <a:ext cx="2167582" cy="307777"/>
            </a:xfrm>
            <a:prstGeom prst="rect">
              <a:avLst/>
            </a:prstGeom>
            <a:solidFill>
              <a:schemeClr val="bg1"/>
            </a:solidFill>
            <a:ln w="12700" cap="sq">
              <a:solidFill>
                <a:schemeClr val="bg1"/>
              </a:solidFill>
              <a:miter lim="800000"/>
              <a:headEnd type="none" w="sm" len="sm"/>
              <a:tailEnd type="none" w="sm" len="sm"/>
            </a:ln>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r>
                <a:rPr lang="zh-CN" altLang="en-US" sz="1400" b="0">
                  <a:solidFill>
                    <a:schemeClr val="tx1"/>
                  </a:solidFill>
                  <a:latin typeface="黑体" panose="02010609060101010101" pitchFamily="49" charset="-122"/>
                  <a:ea typeface="黑体" panose="02010609060101010101" pitchFamily="49" charset="-122"/>
                </a:rPr>
                <a:t>颗粒直径（</a:t>
              </a:r>
              <a:r>
                <a:rPr lang="en-US" altLang="zh-CN" sz="1400" b="0">
                  <a:solidFill>
                    <a:schemeClr val="tx1"/>
                  </a:solidFill>
                  <a:latin typeface="黑体" panose="02010609060101010101" pitchFamily="49" charset="-122"/>
                  <a:ea typeface="黑体" panose="02010609060101010101" pitchFamily="49" charset="-122"/>
                </a:rPr>
                <a:t>nm</a:t>
              </a:r>
              <a:r>
                <a:rPr lang="zh-CN" altLang="en-US" sz="1400" b="0">
                  <a:solidFill>
                    <a:schemeClr val="tx1"/>
                  </a:solidFill>
                  <a:latin typeface="黑体" panose="02010609060101010101" pitchFamily="49" charset="-122"/>
                  <a:ea typeface="黑体" panose="02010609060101010101" pitchFamily="49" charset="-122"/>
                </a:rPr>
                <a:t>）</a:t>
              </a:r>
              <a:endParaRPr lang="en-US" altLang="zh-CN" sz="1400" b="0">
                <a:solidFill>
                  <a:schemeClr val="tx1"/>
                </a:solidFill>
                <a:latin typeface="黑体" panose="02010609060101010101" pitchFamily="49" charset="-122"/>
                <a:ea typeface="黑体" panose="02010609060101010101" pitchFamily="49" charset="-122"/>
              </a:endParaRPr>
            </a:p>
          </p:txBody>
        </p:sp>
        <p:sp>
          <p:nvSpPr>
            <p:cNvPr id="16" name="文本框 15">
              <a:extLst>
                <a:ext uri="{FF2B5EF4-FFF2-40B4-BE49-F238E27FC236}">
                  <a16:creationId xmlns:a16="http://schemas.microsoft.com/office/drawing/2014/main" id="{9472FE10-B2B2-4BA0-9F6E-A405FCA7F9BA}"/>
                </a:ext>
              </a:extLst>
            </p:cNvPr>
            <p:cNvSpPr txBox="1"/>
            <p:nvPr/>
          </p:nvSpPr>
          <p:spPr bwMode="auto">
            <a:xfrm>
              <a:off x="6832491" y="1421288"/>
              <a:ext cx="1439935" cy="253932"/>
            </a:xfrm>
            <a:prstGeom prst="rect">
              <a:avLst/>
            </a:prstGeom>
            <a:solidFill>
              <a:schemeClr val="bg1"/>
            </a:solidFill>
            <a:ln w="12700" cap="sq">
              <a:solidFill>
                <a:schemeClr val="bg1"/>
              </a:solidFill>
              <a:miter lim="800000"/>
              <a:headEnd type="none" w="sm" len="sm"/>
              <a:tailEnd type="none" w="sm" len="sm"/>
            </a:ln>
          </p:spPr>
          <p:txBody>
            <a:bodyPr>
              <a:spAutoFit/>
            </a:bodyPr>
            <a:lstStyle/>
            <a:p>
              <a:pPr algn="ctr" eaLnBrk="1" hangingPunct="1">
                <a:defRPr/>
              </a:pPr>
              <a:r>
                <a:rPr lang="zh-CN" altLang="en-US" sz="1050" b="0" dirty="0">
                  <a:solidFill>
                    <a:schemeClr val="tx1"/>
                  </a:solidFill>
                  <a:latin typeface="黑体" panose="02010609060101010101" pitchFamily="49" charset="-122"/>
                  <a:ea typeface="黑体" panose="02010609060101010101" pitchFamily="49" charset="-122"/>
                </a:rPr>
                <a:t>蚊香颗粒的粒度分布</a:t>
              </a:r>
              <a:endParaRPr lang="en-US" altLang="zh-CN" sz="1050" b="0" dirty="0">
                <a:solidFill>
                  <a:schemeClr val="tx1"/>
                </a:solidFill>
                <a:latin typeface="黑体" panose="02010609060101010101" pitchFamily="49" charset="-122"/>
                <a:ea typeface="黑体" panose="02010609060101010101" pitchFamily="49" charset="-122"/>
              </a:endParaRPr>
            </a:p>
          </p:txBody>
        </p:sp>
        <p:sp>
          <p:nvSpPr>
            <p:cNvPr id="17" name="文本框 16">
              <a:extLst>
                <a:ext uri="{FF2B5EF4-FFF2-40B4-BE49-F238E27FC236}">
                  <a16:creationId xmlns:a16="http://schemas.microsoft.com/office/drawing/2014/main" id="{0E79099A-AC78-4890-9623-9889AA4E87A6}"/>
                </a:ext>
              </a:extLst>
            </p:cNvPr>
            <p:cNvSpPr txBox="1"/>
            <p:nvPr/>
          </p:nvSpPr>
          <p:spPr bwMode="auto">
            <a:xfrm>
              <a:off x="8548664" y="2314810"/>
              <a:ext cx="471511" cy="253932"/>
            </a:xfrm>
            <a:prstGeom prst="rect">
              <a:avLst/>
            </a:prstGeom>
            <a:solidFill>
              <a:schemeClr val="bg1"/>
            </a:solidFill>
            <a:ln w="12700" cap="sq">
              <a:solidFill>
                <a:schemeClr val="bg1"/>
              </a:solidFill>
              <a:miter lim="800000"/>
              <a:headEnd type="none" w="sm" len="sm"/>
              <a:tailEnd type="none" w="sm" len="sm"/>
            </a:ln>
          </p:spPr>
          <p:txBody>
            <a:bodyPr>
              <a:spAutoFit/>
            </a:bodyPr>
            <a:lstStyle/>
            <a:p>
              <a:pPr algn="ctr" eaLnBrk="1" hangingPunct="1">
                <a:defRPr/>
              </a:pPr>
              <a:r>
                <a:rPr lang="zh-CN" altLang="en-US" sz="1050" b="0" dirty="0">
                  <a:solidFill>
                    <a:schemeClr val="tx1"/>
                  </a:solidFill>
                  <a:latin typeface="黑体" panose="02010609060101010101" pitchFamily="49" charset="-122"/>
                  <a:ea typeface="黑体" panose="02010609060101010101" pitchFamily="49" charset="-122"/>
                </a:rPr>
                <a:t>蚊香</a:t>
              </a:r>
              <a:endParaRPr lang="en-US" altLang="zh-CN" sz="1050" b="0" dirty="0">
                <a:solidFill>
                  <a:schemeClr val="tx1"/>
                </a:solidFill>
                <a:latin typeface="黑体" panose="02010609060101010101" pitchFamily="49" charset="-122"/>
                <a:ea typeface="黑体" panose="02010609060101010101" pitchFamily="49" charset="-122"/>
              </a:endParaRPr>
            </a:p>
          </p:txBody>
        </p:sp>
        <p:sp>
          <p:nvSpPr>
            <p:cNvPr id="18" name="文本框 17">
              <a:extLst>
                <a:ext uri="{FF2B5EF4-FFF2-40B4-BE49-F238E27FC236}">
                  <a16:creationId xmlns:a16="http://schemas.microsoft.com/office/drawing/2014/main" id="{06D04FE3-46A1-4AF0-8A27-F1D8C087C535}"/>
                </a:ext>
              </a:extLst>
            </p:cNvPr>
            <p:cNvSpPr txBox="1"/>
            <p:nvPr/>
          </p:nvSpPr>
          <p:spPr bwMode="auto">
            <a:xfrm>
              <a:off x="7281776" y="3028993"/>
              <a:ext cx="752513" cy="253932"/>
            </a:xfrm>
            <a:prstGeom prst="rect">
              <a:avLst/>
            </a:prstGeom>
            <a:solidFill>
              <a:schemeClr val="bg1"/>
            </a:solidFill>
            <a:ln w="12700" cap="sq">
              <a:solidFill>
                <a:schemeClr val="bg1"/>
              </a:solidFill>
              <a:miter lim="800000"/>
              <a:headEnd type="none" w="sm" len="sm"/>
              <a:tailEnd type="none" w="sm" len="sm"/>
            </a:ln>
          </p:spPr>
          <p:txBody>
            <a:bodyPr>
              <a:spAutoFit/>
            </a:bodyPr>
            <a:lstStyle/>
            <a:p>
              <a:pPr algn="ctr" eaLnBrk="1" hangingPunct="1">
                <a:defRPr/>
              </a:pPr>
              <a:r>
                <a:rPr lang="zh-CN" altLang="en-US" sz="1050" b="0" dirty="0">
                  <a:solidFill>
                    <a:schemeClr val="tx1"/>
                  </a:solidFill>
                  <a:latin typeface="黑体" panose="02010609060101010101" pitchFamily="49" charset="-122"/>
                  <a:ea typeface="黑体" panose="02010609060101010101" pitchFamily="49" charset="-122"/>
                </a:rPr>
                <a:t>粒子径</a:t>
              </a:r>
              <a:r>
                <a:rPr lang="en-US" altLang="zh-CN" sz="1050" b="0" dirty="0">
                  <a:solidFill>
                    <a:schemeClr val="tx1"/>
                  </a:solidFill>
                  <a:latin typeface="黑体" panose="02010609060101010101" pitchFamily="49" charset="-122"/>
                  <a:ea typeface="黑体" panose="02010609060101010101" pitchFamily="49" charset="-122"/>
                </a:rPr>
                <a:t>nm</a:t>
              </a:r>
            </a:p>
          </p:txBody>
        </p:sp>
        <p:sp>
          <p:nvSpPr>
            <p:cNvPr id="20501" name="文本框 18">
              <a:extLst>
                <a:ext uri="{FF2B5EF4-FFF2-40B4-BE49-F238E27FC236}">
                  <a16:creationId xmlns:a16="http://schemas.microsoft.com/office/drawing/2014/main" id="{E6B337BF-1490-492F-8811-90E503EC72B1}"/>
                </a:ext>
              </a:extLst>
            </p:cNvPr>
            <p:cNvSpPr txBox="1">
              <a:spLocks noChangeArrowheads="1"/>
            </p:cNvSpPr>
            <p:nvPr/>
          </p:nvSpPr>
          <p:spPr bwMode="auto">
            <a:xfrm>
              <a:off x="6103699" y="1598107"/>
              <a:ext cx="238602" cy="1446550"/>
            </a:xfrm>
            <a:prstGeom prst="rect">
              <a:avLst/>
            </a:prstGeom>
            <a:solidFill>
              <a:schemeClr val="bg1"/>
            </a:solidFill>
            <a:ln w="12700" cap="sq">
              <a:solidFill>
                <a:schemeClr val="bg1"/>
              </a:solidFill>
              <a:miter lim="800000"/>
              <a:headEnd type="none" w="sm" len="sm"/>
              <a:tailEnd type="none" w="sm" len="sm"/>
            </a:ln>
          </p:spPr>
          <p:txBody>
            <a:bodyPr>
              <a:spAutoFit/>
            </a:bodyPr>
            <a:lstStyle>
              <a:lvl1pPr>
                <a:defRPr kumimoji="1" sz="1200" b="1">
                  <a:solidFill>
                    <a:schemeClr val="accent2"/>
                  </a:solidFill>
                  <a:latin typeface="ＨＧｺﾞｼｯｸE-PRO" pitchFamily="50" charset="-128"/>
                  <a:ea typeface="ＨＧｺﾞｼｯｸE-PRO" pitchFamily="50" charset="-128"/>
                </a:defRPr>
              </a:lvl1pPr>
              <a:lvl2pPr marL="742950" indent="-285750">
                <a:defRPr kumimoji="1" sz="1200" b="1">
                  <a:solidFill>
                    <a:schemeClr val="accent2"/>
                  </a:solidFill>
                  <a:latin typeface="ＨＧｺﾞｼｯｸE-PRO" pitchFamily="50" charset="-128"/>
                  <a:ea typeface="ＨＧｺﾞｼｯｸE-PRO" pitchFamily="50" charset="-128"/>
                </a:defRPr>
              </a:lvl2pPr>
              <a:lvl3pPr marL="1143000" indent="-228600">
                <a:defRPr kumimoji="1" sz="1200" b="1">
                  <a:solidFill>
                    <a:schemeClr val="accent2"/>
                  </a:solidFill>
                  <a:latin typeface="ＨＧｺﾞｼｯｸE-PRO" pitchFamily="50" charset="-128"/>
                  <a:ea typeface="ＨＧｺﾞｼｯｸE-PRO" pitchFamily="50" charset="-128"/>
                </a:defRPr>
              </a:lvl3pPr>
              <a:lvl4pPr marL="1600200" indent="-228600">
                <a:defRPr kumimoji="1" sz="1200" b="1">
                  <a:solidFill>
                    <a:schemeClr val="accent2"/>
                  </a:solidFill>
                  <a:latin typeface="ＨＧｺﾞｼｯｸE-PRO" pitchFamily="50" charset="-128"/>
                  <a:ea typeface="ＨＧｺﾞｼｯｸE-PRO" pitchFamily="50" charset="-128"/>
                </a:defRPr>
              </a:lvl4pPr>
              <a:lvl5pPr marL="2057400" indent="-228600">
                <a:defRPr kumimoji="1" sz="1200" b="1">
                  <a:solidFill>
                    <a:schemeClr val="accent2"/>
                  </a:solidFill>
                  <a:latin typeface="ＨＧｺﾞｼｯｸE-PRO" pitchFamily="50" charset="-128"/>
                  <a:ea typeface="ＨＧｺﾞｼｯｸE-PRO" pitchFamily="50" charset="-128"/>
                </a:defRPr>
              </a:lvl5pPr>
              <a:lvl6pPr marL="25146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6pPr>
              <a:lvl7pPr marL="29718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7pPr>
              <a:lvl8pPr marL="34290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8pPr>
              <a:lvl9pPr marL="3886200" indent="-228600" eaLnBrk="0" fontAlgn="base" hangingPunct="0">
                <a:spcBef>
                  <a:spcPct val="0"/>
                </a:spcBef>
                <a:spcAft>
                  <a:spcPct val="0"/>
                </a:spcAft>
                <a:defRPr kumimoji="1" sz="1200" b="1">
                  <a:solidFill>
                    <a:schemeClr val="accent2"/>
                  </a:solidFill>
                  <a:latin typeface="ＨＧｺﾞｼｯｸE-PRO" pitchFamily="50" charset="-128"/>
                  <a:ea typeface="ＨＧｺﾞｼｯｸE-PRO" pitchFamily="50" charset="-128"/>
                </a:defRPr>
              </a:lvl9pPr>
            </a:lstStyle>
            <a:p>
              <a:pPr algn="ctr" eaLnBrk="1" hangingPunct="1"/>
              <a:r>
                <a:rPr lang="zh-CN" altLang="en-US" sz="800" b="0">
                  <a:solidFill>
                    <a:schemeClr val="tx1"/>
                  </a:solidFill>
                  <a:latin typeface="黑体" panose="02010609060101010101" pitchFamily="49" charset="-122"/>
                  <a:ea typeface="黑体" panose="02010609060101010101" pitchFamily="49" charset="-122"/>
                </a:rPr>
                <a:t>粒子个数浓度个</a:t>
              </a:r>
              <a:r>
                <a:rPr lang="en-US" altLang="zh-CN" sz="800" b="0">
                  <a:solidFill>
                    <a:schemeClr val="tx1"/>
                  </a:solidFill>
                  <a:latin typeface="黑体" panose="02010609060101010101" pitchFamily="49" charset="-122"/>
                  <a:ea typeface="黑体" panose="02010609060101010101" pitchFamily="49" charset="-122"/>
                </a:rPr>
                <a:t>/CM3</a:t>
              </a:r>
              <a:r>
                <a:rPr lang="zh-CN" altLang="en-US" sz="800" b="0">
                  <a:solidFill>
                    <a:schemeClr val="tx1"/>
                  </a:solidFill>
                  <a:latin typeface="黑体" panose="02010609060101010101" pitchFamily="49" charset="-122"/>
                  <a:ea typeface="黑体" panose="02010609060101010101" pitchFamily="49" charset="-122"/>
                </a:rPr>
                <a:t> </a:t>
              </a:r>
              <a:endParaRPr lang="en-US" altLang="zh-CN" sz="800" b="0">
                <a:solidFill>
                  <a:schemeClr val="tx1"/>
                </a:solidFill>
                <a:latin typeface="黑体" panose="02010609060101010101" pitchFamily="49" charset="-122"/>
                <a:ea typeface="黑体" panose="02010609060101010101" pitchFamily="49" charset="-122"/>
              </a:endParaRPr>
            </a:p>
          </p:txBody>
        </p:sp>
        <p:sp>
          <p:nvSpPr>
            <p:cNvPr id="20502" name="Text Box 4">
              <a:extLst>
                <a:ext uri="{FF2B5EF4-FFF2-40B4-BE49-F238E27FC236}">
                  <a16:creationId xmlns:a16="http://schemas.microsoft.com/office/drawing/2014/main" id="{E49216D4-BC84-462A-B3A3-52686955C88C}"/>
                </a:ext>
              </a:extLst>
            </p:cNvPr>
            <p:cNvSpPr txBox="1">
              <a:spLocks noChangeArrowheads="1"/>
            </p:cNvSpPr>
            <p:nvPr/>
          </p:nvSpPr>
          <p:spPr bwMode="auto">
            <a:xfrm>
              <a:off x="107504" y="475393"/>
              <a:ext cx="42902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zh-CN" altLang="en-US" sz="2800">
                  <a:solidFill>
                    <a:schemeClr val="accent1"/>
                  </a:solidFill>
                  <a:latin typeface="黑体" panose="02010609060101010101" pitchFamily="49" charset="-122"/>
                  <a:ea typeface="黑体" panose="02010609060101010101" pitchFamily="49" charset="-122"/>
                </a:rPr>
                <a:t>净化实验效果（</a:t>
              </a:r>
              <a:r>
                <a:rPr lang="en-US" altLang="zh-CN" sz="2800">
                  <a:solidFill>
                    <a:schemeClr val="accent1"/>
                  </a:solidFill>
                  <a:latin typeface="黑体" panose="02010609060101010101" pitchFamily="49" charset="-122"/>
                  <a:ea typeface="黑体" panose="02010609060101010101" pitchFamily="49" charset="-122"/>
                </a:rPr>
                <a:t>2</a:t>
              </a:r>
              <a:r>
                <a:rPr lang="zh-CN" altLang="en-US" sz="2800">
                  <a:solidFill>
                    <a:schemeClr val="accent1"/>
                  </a:solidFill>
                  <a:latin typeface="黑体" panose="02010609060101010101" pitchFamily="49" charset="-122"/>
                  <a:ea typeface="黑体" panose="02010609060101010101" pitchFamily="49" charset="-122"/>
                </a:rPr>
                <a:t>）</a:t>
              </a:r>
              <a:endParaRPr lang="en-US" altLang="zh-CN" sz="2800">
                <a:solidFill>
                  <a:schemeClr val="accent1"/>
                </a:solidFill>
                <a:latin typeface="黑体" panose="02010609060101010101" pitchFamily="49" charset="-122"/>
                <a:ea typeface="黑体" panose="02010609060101010101" pitchFamily="49" charset="-122"/>
              </a:endParaRPr>
            </a:p>
          </p:txBody>
        </p:sp>
      </p:grpSp>
      <p:sp>
        <p:nvSpPr>
          <p:cNvPr id="20485" name="スライド番号プレースホルダ 3">
            <a:extLst>
              <a:ext uri="{FF2B5EF4-FFF2-40B4-BE49-F238E27FC236}">
                <a16:creationId xmlns:a16="http://schemas.microsoft.com/office/drawing/2014/main" id="{238FF27C-ACBA-4023-B90B-84B3617240D5}"/>
              </a:ext>
            </a:extLst>
          </p:cNvPr>
          <p:cNvSpPr>
            <a:spLocks noGrp="1"/>
          </p:cNvSpPr>
          <p:nvPr>
            <p:ph type="sldNum" sz="quarter" idx="12"/>
          </p:nvPr>
        </p:nvSpPr>
        <p:spPr>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7B3715C2-657F-47E7-AA9B-B152CF2A3071}" type="slidenum">
              <a:rPr lang="ja-JP" altLang="en-US" sz="1200" smtClean="0">
                <a:solidFill>
                  <a:srgbClr val="898989"/>
                </a:solidFill>
                <a:latin typeface="Arial" panose="020B0604020202020204" pitchFamily="34" charset="0"/>
                <a:ea typeface="Meiryo" panose="020B0604030504040204" pitchFamily="34" charset="-128"/>
              </a:rPr>
              <a:pPr>
                <a:spcBef>
                  <a:spcPct val="0"/>
                </a:spcBef>
                <a:buFontTx/>
                <a:buNone/>
              </a:pPr>
              <a:t>9</a:t>
            </a:fld>
            <a:endParaRPr lang="ja-JP" altLang="en-US" sz="1200">
              <a:solidFill>
                <a:srgbClr val="898989"/>
              </a:solidFill>
              <a:latin typeface="Arial" panose="020B0604020202020204" pitchFamily="34" charset="0"/>
              <a:ea typeface="Meiryo" panose="020B0604030504040204" pitchFamily="34" charset="-12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CC99"/>
        </a:solidFill>
        <a:ln w="9525" cap="sq" cmpd="sng" algn="ctr">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altLang="en-US" sz="1200" b="1" i="0" u="none" strike="noStrike" cap="none" normalizeH="0" baseline="0" smtClean="0">
            <a:ln>
              <a:noFill/>
            </a:ln>
            <a:solidFill>
              <a:schemeClr val="accent2"/>
            </a:solidFill>
            <a:effectLst/>
            <a:latin typeface="ＨＧｺﾞｼｯｸE-PRO" pitchFamily="50" charset="-128"/>
            <a:ea typeface="ＨＧｺﾞｼｯｸE-PRO" pitchFamily="50" charset="-128"/>
          </a:defRPr>
        </a:defPPr>
      </a:lstStyle>
    </a:spDef>
    <a:lnDef>
      <a:spPr bwMode="auto">
        <a:xfrm>
          <a:off x="0" y="0"/>
          <a:ext cx="1" cy="1"/>
        </a:xfrm>
        <a:custGeom>
          <a:avLst/>
          <a:gdLst/>
          <a:ahLst/>
          <a:cxnLst/>
          <a:rect l="0" t="0" r="0" b="0"/>
          <a:pathLst/>
        </a:custGeom>
        <a:solidFill>
          <a:srgbClr val="FFCC99"/>
        </a:solidFill>
        <a:ln w="9525" cap="sq" cmpd="sng" algn="ctr">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altLang="en-US" sz="1200" b="1" i="0" u="none" strike="noStrike" cap="none" normalizeH="0" baseline="0" smtClean="0">
            <a:ln>
              <a:noFill/>
            </a:ln>
            <a:solidFill>
              <a:schemeClr val="accent2"/>
            </a:solidFill>
            <a:effectLst/>
            <a:latin typeface="ＨＧｺﾞｼｯｸE-PRO" pitchFamily="50" charset="-128"/>
            <a:ea typeface="ＨＧｺﾞｼｯｸE-PRO" pitchFamily="50" charset="-128"/>
          </a:defRPr>
        </a:defPPr>
      </a:lstStyle>
    </a:lnDef>
    <a:txDef>
      <a:spPr bwMode="auto">
        <a:solidFill>
          <a:schemeClr val="bg1"/>
        </a:solidFill>
        <a:ln w="12700" cap="sq">
          <a:solidFill>
            <a:schemeClr val="tx1"/>
          </a:solidFill>
          <a:miter lim="800000"/>
          <a:headEnd type="none" w="sm" len="sm"/>
          <a:tailEnd type="none" w="sm" len="sm"/>
        </a:ln>
      </a:spPr>
      <a:bodyPr wrap="square" rtlCol="0">
        <a:spAutoFit/>
      </a:bodyPr>
      <a:lstStyle>
        <a:defPPr algn="l" eaLnBrk="1" hangingPunct="1">
          <a:defRPr sz="1400" b="0" dirty="0" smtClean="0">
            <a:solidFill>
              <a:schemeClr val="bg1"/>
            </a:solidFill>
            <a:latin typeface="黑体" panose="02010609060101010101" pitchFamily="49" charset="-122"/>
            <a:ea typeface="黑体" panose="02010609060101010101" pitchFamily="49" charset="-122"/>
          </a:defRPr>
        </a:defPPr>
      </a:lstStyle>
    </a:tx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20626</TotalTime>
  <Words>957</Words>
  <Application>Microsoft Office PowerPoint</Application>
  <PresentationFormat>全屏显示(4:3)</PresentationFormat>
  <Paragraphs>163</Paragraphs>
  <Slides>12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vt:i4>
      </vt:variant>
    </vt:vector>
  </HeadingPairs>
  <TitlesOfParts>
    <vt:vector size="23" baseType="lpstr">
      <vt:lpstr>ＨＧｺﾞｼｯｸE-PRO</vt:lpstr>
      <vt:lpstr>MS Gothic</vt:lpstr>
      <vt:lpstr>等线</vt:lpstr>
      <vt:lpstr>黑体</vt:lpstr>
      <vt:lpstr>宋体</vt:lpstr>
      <vt:lpstr>微软雅黑</vt:lpstr>
      <vt:lpstr>Arial</vt:lpstr>
      <vt:lpstr>Arial Black</vt:lpstr>
      <vt:lpstr>Segoe UI</vt:lpstr>
      <vt:lpstr>Times New Roman</vt:lpstr>
      <vt:lpstr>標準デザイン</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アマノ株式会社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ｽﾗｲﾄﾞ ﾀｲﾄﾙなし</dc:title>
  <dc:creator>川野</dc:creator>
  <cp:lastModifiedBy>刘 阳</cp:lastModifiedBy>
  <cp:revision>538</cp:revision>
  <cp:lastPrinted>2006-08-18T00:50:33Z</cp:lastPrinted>
  <dcterms:created xsi:type="dcterms:W3CDTF">2005-03-31T00:11:20Z</dcterms:created>
  <dcterms:modified xsi:type="dcterms:W3CDTF">2021-01-12T06:24:15Z</dcterms:modified>
</cp:coreProperties>
</file>